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932" r:id="rId2"/>
  </p:sldMasterIdLst>
  <p:notesMasterIdLst>
    <p:notesMasterId r:id="rId30"/>
  </p:notesMasterIdLst>
  <p:sldIdLst>
    <p:sldId id="256" r:id="rId3"/>
    <p:sldId id="257" r:id="rId4"/>
    <p:sldId id="258" r:id="rId5"/>
    <p:sldId id="259" r:id="rId6"/>
    <p:sldId id="262" r:id="rId7"/>
    <p:sldId id="267" r:id="rId8"/>
    <p:sldId id="287" r:id="rId9"/>
    <p:sldId id="286" r:id="rId10"/>
    <p:sldId id="273" r:id="rId11"/>
    <p:sldId id="263" r:id="rId12"/>
    <p:sldId id="264" r:id="rId13"/>
    <p:sldId id="282" r:id="rId14"/>
    <p:sldId id="283" r:id="rId15"/>
    <p:sldId id="265" r:id="rId16"/>
    <p:sldId id="281" r:id="rId17"/>
    <p:sldId id="272" r:id="rId18"/>
    <p:sldId id="268" r:id="rId19"/>
    <p:sldId id="274" r:id="rId20"/>
    <p:sldId id="275" r:id="rId21"/>
    <p:sldId id="278" r:id="rId22"/>
    <p:sldId id="280" r:id="rId23"/>
    <p:sldId id="277" r:id="rId24"/>
    <p:sldId id="276" r:id="rId25"/>
    <p:sldId id="266" r:id="rId26"/>
    <p:sldId id="279" r:id="rId27"/>
    <p:sldId id="284" r:id="rId28"/>
    <p:sldId id="271"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7114E11-A96A-405E-AE07-B7F5F1A7C4CE}" type="datetimeFigureOut">
              <a:rPr lang="en-US"/>
              <a:pPr>
                <a:defRPr/>
              </a:pPr>
              <a:t>1/19/2018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3CC47B5-208A-42A1-8493-224AE2A9E41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AA8998-6BEF-4822-9B93-038334FB0236}"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5E8D4F-1AB3-4C13-B3A3-91F7344F99E0}" type="slidenum">
              <a:rPr lang="en-US" smtClean="0"/>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6AB603-8E52-4C8A-B3DA-3417D27C415F}" type="slidenum">
              <a:rPr lang="en-US" smtClean="0"/>
              <a:pPr/>
              <a:t>11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C42713E-D6FA-413D-B8F1-940B1A841E20}" type="slidenum">
              <a:rPr lang="en-US" smtClean="0"/>
              <a:pPr/>
              <a:t>23</a:t>
            </a:fld>
            <a:endParaRPr lang="en-US" smtClean="0"/>
          </a:p>
        </p:txBody>
      </p:sp>
      <p:sp>
        <p:nvSpPr>
          <p:cNvPr id="296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838D62B-470C-4ED4-A442-82AB35EB6662}" type="slidenum">
              <a:rPr lang="en-US" sz="1200"/>
              <a:pPr algn="r"/>
              <a:t>23</a:t>
            </a:fld>
            <a:endParaRPr lang="en-US" sz="1200"/>
          </a:p>
        </p:txBody>
      </p:sp>
      <p:sp>
        <p:nvSpPr>
          <p:cNvPr id="2970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2B0F7666-0930-4AD5-8619-D83CF0B91A5E}" type="datetimeFigureOut">
              <a:rPr lang="en-US"/>
              <a:pPr>
                <a:defRPr/>
              </a:pPr>
              <a:t>1/19/2018</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E8FDF526-C20E-4A7A-8A24-FB0A71C6324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AEA0ECC-DBB2-495A-B45D-A6F7C2F55917}" type="datetimeFigureOut">
              <a:rPr lang="en-US"/>
              <a:pPr>
                <a:defRPr/>
              </a:pPr>
              <a:t>1/19/2018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91A98FE-E6F4-458D-AAA6-153A5C6D22B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9DE5B9D-2E98-4882-802E-455B4DFE2A73}" type="datetimeFigureOut">
              <a:rPr lang="en-US"/>
              <a:pPr>
                <a:defRPr/>
              </a:pPr>
              <a:t>1/19/2018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0108357-6102-4AF3-963E-AA4FD2B338E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D9DE3C4-DE63-4B48-A726-ED7DEDD6BDFE}" type="datetimeFigureOut">
              <a:rPr lang="en-US"/>
              <a:pPr>
                <a:defRPr/>
              </a:pPr>
              <a:t>1/19/2018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1C27C0-C57C-4357-BFC0-2F3BA34DAB2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2250CD-8949-42FE-957E-98C2AB4CEDD5}" type="datetimeFigureOut">
              <a:rPr lang="en-US"/>
              <a:pPr>
                <a:defRPr/>
              </a:pPr>
              <a:t>1/19/2018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FDE0D9-F074-408A-9702-1C43ADD3904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109D4CE-98CC-4BAF-B554-D0E56E9975C0}" type="datetimeFigureOut">
              <a:rPr lang="en-US"/>
              <a:pPr>
                <a:defRPr/>
              </a:pPr>
              <a:t>1/19/2018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79AC08-CB2A-4A3C-9D36-095CE5DD97B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E18C73-682C-4697-A7DC-EA2A9C177C0F}" type="datetimeFigureOut">
              <a:rPr lang="en-US"/>
              <a:pPr>
                <a:defRPr/>
              </a:pPr>
              <a:t>1/19/2018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5CF71E-099B-4A55-A1C0-78F48A0A0FE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68CCB4C-C067-4EDC-9EFC-E50722E0EC5E}" type="datetimeFigureOut">
              <a:rPr lang="en-US"/>
              <a:pPr>
                <a:defRPr/>
              </a:pPr>
              <a:t>1/19/2018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FC5FC6A-B761-4821-817C-8C1BEBA9BA5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CDD84CB-27F0-4730-86C1-87442A160AF8}" type="datetimeFigureOut">
              <a:rPr lang="en-US"/>
              <a:pPr>
                <a:defRPr/>
              </a:pPr>
              <a:t>1/19/2018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828783-19E8-4CE7-A79F-AEFDB449287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DC29FA-DCC8-4A4C-971D-D0C1EDD63FA5}" type="datetimeFigureOut">
              <a:rPr lang="en-US"/>
              <a:pPr>
                <a:defRPr/>
              </a:pPr>
              <a:t>1/19/2018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E135BB-A865-4837-875E-7AEE1AADD76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A31AE1-34B2-41BB-BA57-C65C09E3E40E}" type="datetimeFigureOut">
              <a:rPr lang="en-US"/>
              <a:pPr>
                <a:defRPr/>
              </a:pPr>
              <a:t>1/19/2018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58B7BC-A351-49E3-9F27-4AE69A4CF2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206C29F-2483-40F3-A181-C57D90DD3DBD}" type="datetimeFigureOut">
              <a:rPr lang="en-US"/>
              <a:pPr>
                <a:defRPr/>
              </a:pPr>
              <a:t>1/19/2018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3C4DD0B-6E0B-46EE-8281-5977482CCFE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89912D-F37C-4EFF-AFE2-EE832754AB2A}" type="datetimeFigureOut">
              <a:rPr lang="en-US"/>
              <a:pPr>
                <a:defRPr/>
              </a:pPr>
              <a:t>1/19/2018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51D1D4-C6EE-47DD-9E12-2C87D093939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48DDDB-05A8-46E5-B496-BEE023C28E11}" type="datetimeFigureOut">
              <a:rPr lang="en-US"/>
              <a:pPr>
                <a:defRPr/>
              </a:pPr>
              <a:t>1/19/2018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B9E5E1-778D-48AC-8444-9D050A0C60E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9234B7-033F-4707-BA82-1F77CD73C1E3}" type="datetimeFigureOut">
              <a:rPr lang="en-US"/>
              <a:pPr>
                <a:defRPr/>
              </a:pPr>
              <a:t>1/19/2018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E2B0E5-D535-4694-BFE3-7B281050A7E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B9B5847C-3CA3-44D1-9D91-2AD40E7890B2}" type="datetimeFigureOut">
              <a:rPr lang="en-US"/>
              <a:pPr>
                <a:defRPr/>
              </a:pPr>
              <a:t>1/19/2018</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72CDE6DF-E056-4E27-BF66-CAE116154CC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D77257E-70ED-4206-BCB0-017FE71D9D9E}" type="datetimeFigureOut">
              <a:rPr lang="en-US"/>
              <a:pPr>
                <a:defRPr/>
              </a:pPr>
              <a:t>1/19/2018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521B253-5523-4DD3-A758-18171AE0DBC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7ECFF80C-5327-4A55-BC11-5E12C2DD96B1}" type="datetimeFigureOut">
              <a:rPr lang="en-US"/>
              <a:pPr>
                <a:defRPr/>
              </a:pPr>
              <a:t>1/19/2018</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FAAE661-01C4-43F2-A9CB-0CEF495FA8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381E377-4967-43CF-AA5A-5B68FF8D9C1F}" type="datetimeFigureOut">
              <a:rPr lang="en-US"/>
              <a:pPr>
                <a:defRPr/>
              </a:pPr>
              <a:t>1/19/2018</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5998357-12AB-4CD7-B455-AFA0FF55531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97294BD-6C2B-4BB2-A611-693523B54E96}" type="datetimeFigureOut">
              <a:rPr lang="en-US"/>
              <a:pPr>
                <a:defRPr/>
              </a:pPr>
              <a:t>1/19/2018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3F3F70D9-430C-48A4-BA52-3050DAD16A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5BCF5671-791A-4227-81C8-FB49B08A536E}" type="datetimeFigureOut">
              <a:rPr lang="en-US"/>
              <a:pPr>
                <a:defRPr/>
              </a:pPr>
              <a:t>1/19/2018</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7B16332B-4F74-4310-88F1-561EB3BA20B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F6ADBAD8-EAA9-470A-B4AC-09129E7EA30B}" type="datetimeFigureOut">
              <a:rPr lang="en-US"/>
              <a:pPr>
                <a:defRPr/>
              </a:pPr>
              <a:t>1/19/2018</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4205062D-CC63-491B-A778-AD12790568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EFE8B20E-DFB3-4933-8252-C44769B6232B}" type="datetimeFigureOut">
              <a:rPr lang="en-US"/>
              <a:pPr>
                <a:defRPr/>
              </a:pPr>
              <a:t>1/19/2018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15BE7A6D-787A-4192-AACD-3A04963631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6" r:id="rId1"/>
    <p:sldLayoutId id="2147484078" r:id="rId2"/>
    <p:sldLayoutId id="2147484097" r:id="rId3"/>
    <p:sldLayoutId id="2147484079" r:id="rId4"/>
    <p:sldLayoutId id="2147484080" r:id="rId5"/>
    <p:sldLayoutId id="2147484081" r:id="rId6"/>
    <p:sldLayoutId id="2147484082" r:id="rId7"/>
    <p:sldLayoutId id="2147484098" r:id="rId8"/>
    <p:sldLayoutId id="2147484099" r:id="rId9"/>
    <p:sldLayoutId id="2147484083" r:id="rId10"/>
    <p:sldLayoutId id="2147484084"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9AB5240-E6CA-4F55-9055-FC25A4CEFC65}" type="datetimeFigureOut">
              <a:rPr lang="en-US"/>
              <a:pPr>
                <a:defRPr/>
              </a:pPr>
              <a:t>1/19/2018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D71A7BC-E2E4-41CB-BF24-7078E12B17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http://htmlimg2.scribdassets.com/lu09fdio0zos3t/images/4-23f16c7a70.jpg"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227;y%20tha%20l&#7895;i%20cho%20em.docx" TargetMode="Externa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audio" Target="../media/audio3.wav"/><Relationship Id="rId7" Type="http://schemas.openxmlformats.org/officeDocument/2006/relationships/slide" Target="slide2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png"/><Relationship Id="rId4" Type="http://schemas.openxmlformats.org/officeDocument/2006/relationships/audio" Target="../media/audio4.wav"/><Relationship Id="rId9" Type="http://schemas.openxmlformats.org/officeDocument/2006/relationships/image" Target="../media/image26.gif"/></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file:///C:\Users\Xuan%20Giang\Desktop\New%20folder\&#272;&#7875;%20Gi&#243;%20Cu&#7889;n%20&#272;i%20-%20Th&#249;y%20Chi%20(1).av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pPr eaLnBrk="1" hangingPunct="1"/>
            <a:r>
              <a:rPr lang="en-US" smtClean="0"/>
              <a:t>g</a:t>
            </a:r>
          </a:p>
        </p:txBody>
      </p:sp>
      <p:sp>
        <p:nvSpPr>
          <p:cNvPr id="11" name="Subtitle 10"/>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smtClean="0"/>
          </a:p>
        </p:txBody>
      </p:sp>
      <p:sp>
        <p:nvSpPr>
          <p:cNvPr id="7172" name="TextBox 4"/>
          <p:cNvSpPr txBox="1">
            <a:spLocks noChangeArrowheads="1"/>
          </p:cNvSpPr>
          <p:nvPr/>
        </p:nvSpPr>
        <p:spPr bwMode="auto">
          <a:xfrm>
            <a:off x="10287000" y="1371600"/>
            <a:ext cx="7086600" cy="584200"/>
          </a:xfrm>
          <a:prstGeom prst="rect">
            <a:avLst/>
          </a:prstGeom>
          <a:noFill/>
          <a:ln w="9525">
            <a:noFill/>
            <a:miter lim="800000"/>
            <a:headEnd/>
            <a:tailEnd/>
          </a:ln>
        </p:spPr>
        <p:txBody>
          <a:bodyPr>
            <a:spAutoFit/>
          </a:bodyPr>
          <a:lstStyle/>
          <a:p>
            <a:pPr algn="ctr"/>
            <a:endParaRPr lang="en-US" sz="3200" b="1">
              <a:latin typeface="Times New Roman" pitchFamily="18" charset="0"/>
              <a:cs typeface="Times New Roman" pitchFamily="18" charset="0"/>
            </a:endParaRPr>
          </a:p>
        </p:txBody>
      </p:sp>
      <p:sp>
        <p:nvSpPr>
          <p:cNvPr id="7173" name="TextBox 6"/>
          <p:cNvSpPr txBox="1">
            <a:spLocks noChangeArrowheads="1"/>
          </p:cNvSpPr>
          <p:nvPr/>
        </p:nvSpPr>
        <p:spPr bwMode="auto">
          <a:xfrm>
            <a:off x="9829800" y="3276600"/>
            <a:ext cx="7010400" cy="584200"/>
          </a:xfrm>
          <a:prstGeom prst="rect">
            <a:avLst/>
          </a:prstGeom>
          <a:noFill/>
          <a:ln w="9525">
            <a:noFill/>
            <a:miter lim="800000"/>
            <a:headEnd/>
            <a:tailEnd/>
          </a:ln>
        </p:spPr>
        <p:txBody>
          <a:bodyPr>
            <a:spAutoFit/>
          </a:bodyPr>
          <a:lstStyle/>
          <a:p>
            <a:pPr algn="ctr"/>
            <a:endParaRPr lang="en-US" sz="3200" b="1">
              <a:solidFill>
                <a:srgbClr val="002060"/>
              </a:solidFill>
              <a:latin typeface="Times New Roman" pitchFamily="18" charset="0"/>
              <a:cs typeface="Times New Roman" pitchFamily="18" charset="0"/>
            </a:endParaRPr>
          </a:p>
        </p:txBody>
      </p:sp>
      <p:sp>
        <p:nvSpPr>
          <p:cNvPr id="7174" name="TextBox 9"/>
          <p:cNvSpPr txBox="1">
            <a:spLocks noChangeArrowheads="1"/>
          </p:cNvSpPr>
          <p:nvPr/>
        </p:nvSpPr>
        <p:spPr bwMode="auto">
          <a:xfrm>
            <a:off x="10363200" y="0"/>
            <a:ext cx="3352800" cy="646113"/>
          </a:xfrm>
          <a:prstGeom prst="rect">
            <a:avLst/>
          </a:prstGeom>
          <a:noFill/>
          <a:ln w="9525">
            <a:noFill/>
            <a:miter lim="800000"/>
            <a:headEnd/>
            <a:tailEnd/>
          </a:ln>
        </p:spPr>
        <p:txBody>
          <a:bodyPr>
            <a:spAutoFit/>
          </a:bodyPr>
          <a:lstStyle/>
          <a:p>
            <a:pPr algn="ctr"/>
            <a:endParaRPr lang="en-US" sz="3600" b="1">
              <a:solidFill>
                <a:srgbClr val="002060"/>
              </a:solidFill>
              <a:latin typeface="Times New Roman" pitchFamily="18" charset="0"/>
              <a:cs typeface="Times New Roman" pitchFamily="18" charset="0"/>
            </a:endParaRPr>
          </a:p>
        </p:txBody>
      </p:sp>
      <p:sp>
        <p:nvSpPr>
          <p:cNvPr id="7175" name="TextBox 10"/>
          <p:cNvSpPr txBox="1">
            <a:spLocks noChangeArrowheads="1"/>
          </p:cNvSpPr>
          <p:nvPr/>
        </p:nvSpPr>
        <p:spPr bwMode="auto">
          <a:xfrm>
            <a:off x="9906000" y="4648200"/>
            <a:ext cx="4953000" cy="461963"/>
          </a:xfrm>
          <a:prstGeom prst="rect">
            <a:avLst/>
          </a:prstGeom>
          <a:noFill/>
          <a:ln w="9525">
            <a:noFill/>
            <a:miter lim="800000"/>
            <a:headEnd/>
            <a:tailEnd/>
          </a:ln>
        </p:spPr>
        <p:txBody>
          <a:bodyPr>
            <a:spAutoFit/>
          </a:bodyPr>
          <a:lstStyle/>
          <a:p>
            <a:pPr algn="ctr"/>
            <a:endParaRPr lang="en-US" sz="2400" b="1" i="1">
              <a:latin typeface="Times New Roman" pitchFamily="18" charset="0"/>
              <a:cs typeface="Times New Roman" pitchFamily="18" charset="0"/>
            </a:endParaRPr>
          </a:p>
        </p:txBody>
      </p:sp>
      <p:pic>
        <p:nvPicPr>
          <p:cNvPr id="7176" name="Picture 8" descr="Cool-Eco-PowerPoint-Templates.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177" name="TextBox 11"/>
          <p:cNvSpPr txBox="1">
            <a:spLocks noChangeArrowheads="1"/>
          </p:cNvSpPr>
          <p:nvPr/>
        </p:nvSpPr>
        <p:spPr bwMode="auto">
          <a:xfrm>
            <a:off x="609600" y="914400"/>
            <a:ext cx="3810000" cy="369888"/>
          </a:xfrm>
          <a:prstGeom prst="rect">
            <a:avLst/>
          </a:prstGeom>
          <a:noFill/>
          <a:ln w="9525">
            <a:noFill/>
            <a:miter lim="800000"/>
            <a:headEnd/>
            <a:tailEnd/>
          </a:ln>
        </p:spPr>
        <p:txBody>
          <a:bodyPr>
            <a:spAutoFit/>
          </a:bodyPr>
          <a:lstStyle/>
          <a:p>
            <a:endParaRPr lang="en-US"/>
          </a:p>
        </p:txBody>
      </p:sp>
      <p:sp>
        <p:nvSpPr>
          <p:cNvPr id="7178" name="TextBox 14"/>
          <p:cNvSpPr txBox="1">
            <a:spLocks noChangeArrowheads="1"/>
          </p:cNvSpPr>
          <p:nvPr/>
        </p:nvSpPr>
        <p:spPr bwMode="auto">
          <a:xfrm>
            <a:off x="4191000" y="1752600"/>
            <a:ext cx="4495800" cy="369888"/>
          </a:xfrm>
          <a:prstGeom prst="rect">
            <a:avLst/>
          </a:prstGeom>
          <a:noFill/>
          <a:ln w="9525">
            <a:noFill/>
            <a:miter lim="800000"/>
            <a:headEnd/>
            <a:tailEnd/>
          </a:ln>
        </p:spPr>
        <p:txBody>
          <a:bodyPr>
            <a:spAutoFit/>
          </a:bodyPr>
          <a:lstStyle/>
          <a:p>
            <a:endParaRPr lang="en-US"/>
          </a:p>
        </p:txBody>
      </p:sp>
      <p:sp>
        <p:nvSpPr>
          <p:cNvPr id="7179" name="TextBox 15"/>
          <p:cNvSpPr txBox="1">
            <a:spLocks noChangeArrowheads="1"/>
          </p:cNvSpPr>
          <p:nvPr/>
        </p:nvSpPr>
        <p:spPr bwMode="auto">
          <a:xfrm>
            <a:off x="2438400" y="3810000"/>
            <a:ext cx="5410200" cy="830263"/>
          </a:xfrm>
          <a:prstGeom prst="rect">
            <a:avLst/>
          </a:prstGeom>
          <a:noFill/>
          <a:ln w="9525">
            <a:noFill/>
            <a:miter lim="800000"/>
            <a:headEnd/>
            <a:tailEnd/>
          </a:ln>
        </p:spPr>
        <p:txBody>
          <a:bodyPr>
            <a:spAutoFit/>
          </a:bodyPr>
          <a:lstStyle/>
          <a:p>
            <a:pPr algn="ctr"/>
            <a:r>
              <a:rPr lang="en-US" sz="2400" b="1" i="1">
                <a:latin typeface="Times New Roman" pitchFamily="18" charset="0"/>
                <a:cs typeface="Times New Roman" pitchFamily="18" charset="0"/>
              </a:rPr>
              <a:t>Thực hiện: GV- Trần Xuân Giang</a:t>
            </a:r>
          </a:p>
          <a:p>
            <a:pPr algn="ctr"/>
            <a:r>
              <a:rPr lang="en-US" sz="2400" b="1" i="1">
                <a:latin typeface="Times New Roman" pitchFamily="18" charset="0"/>
                <a:cs typeface="Times New Roman" pitchFamily="18" charset="0"/>
              </a:rPr>
              <a:t>Tổ- Xã Hội</a:t>
            </a:r>
          </a:p>
        </p:txBody>
      </p:sp>
      <p:sp>
        <p:nvSpPr>
          <p:cNvPr id="7180" name="TextBox 16"/>
          <p:cNvSpPr txBox="1">
            <a:spLocks noChangeArrowheads="1"/>
          </p:cNvSpPr>
          <p:nvPr/>
        </p:nvSpPr>
        <p:spPr bwMode="auto">
          <a:xfrm>
            <a:off x="-304800" y="1600200"/>
            <a:ext cx="9906000" cy="1077913"/>
          </a:xfrm>
          <a:prstGeom prst="rect">
            <a:avLst/>
          </a:prstGeom>
          <a:noFill/>
          <a:ln w="9525">
            <a:noFill/>
            <a:miter lim="800000"/>
            <a:headEnd/>
            <a:tailEnd/>
          </a:ln>
        </p:spPr>
        <p:txBody>
          <a:bodyPr>
            <a:spAutoFit/>
          </a:bodyPr>
          <a:lstStyle/>
          <a:p>
            <a:pPr algn="ctr"/>
            <a:r>
              <a:rPr lang="en-US" sz="3200" b="1">
                <a:solidFill>
                  <a:srgbClr val="002060"/>
                </a:solidFill>
                <a:latin typeface="Times New Roman" pitchFamily="18" charset="0"/>
                <a:cs typeface="Times New Roman" pitchFamily="18" charset="0"/>
              </a:rPr>
              <a:t>CHÀO MỪNG THẦY CÔ GIÁO</a:t>
            </a:r>
          </a:p>
          <a:p>
            <a:pPr algn="ctr"/>
            <a:r>
              <a:rPr lang="en-US" sz="3200" b="1">
                <a:solidFill>
                  <a:srgbClr val="002060"/>
                </a:solidFill>
                <a:latin typeface="Times New Roman" pitchFamily="18" charset="0"/>
                <a:cs typeface="Times New Roman" pitchFamily="18" charset="0"/>
              </a:rPr>
              <a:t>VỀ DỰ GIỜ : GDCD</a:t>
            </a:r>
          </a:p>
        </p:txBody>
      </p:sp>
      <p:sp>
        <p:nvSpPr>
          <p:cNvPr id="7181" name="TextBox 17"/>
          <p:cNvSpPr txBox="1">
            <a:spLocks noChangeArrowheads="1"/>
          </p:cNvSpPr>
          <p:nvPr/>
        </p:nvSpPr>
        <p:spPr bwMode="auto">
          <a:xfrm>
            <a:off x="3962400" y="838200"/>
            <a:ext cx="3733800" cy="369888"/>
          </a:xfrm>
          <a:prstGeom prst="rect">
            <a:avLst/>
          </a:prstGeom>
          <a:noFill/>
          <a:ln w="9525">
            <a:noFill/>
            <a:miter lim="800000"/>
            <a:headEnd/>
            <a:tailEnd/>
          </a:ln>
        </p:spPr>
        <p:txBody>
          <a:bodyPr>
            <a:spAutoFit/>
          </a:bodyPr>
          <a:lstStyle/>
          <a:p>
            <a:endParaRPr lang="en-US"/>
          </a:p>
        </p:txBody>
      </p:sp>
      <p:sp>
        <p:nvSpPr>
          <p:cNvPr id="7182" name="TextBox 18"/>
          <p:cNvSpPr txBox="1">
            <a:spLocks noChangeArrowheads="1"/>
          </p:cNvSpPr>
          <p:nvPr/>
        </p:nvSpPr>
        <p:spPr bwMode="auto">
          <a:xfrm>
            <a:off x="0" y="95250"/>
            <a:ext cx="9144000" cy="1200150"/>
          </a:xfrm>
          <a:prstGeom prst="rect">
            <a:avLst/>
          </a:prstGeom>
          <a:noFill/>
          <a:ln w="9525">
            <a:noFill/>
            <a:miter lim="800000"/>
            <a:headEnd/>
            <a:tailEnd/>
          </a:ln>
        </p:spPr>
        <p:txBody>
          <a:bodyPr>
            <a:spAutoFit/>
          </a:bodyPr>
          <a:lstStyle/>
          <a:p>
            <a:pPr algn="ctr"/>
            <a:r>
              <a:rPr lang="en-US" sz="3600" b="1">
                <a:latin typeface="Times New Roman" pitchFamily="18" charset="0"/>
                <a:cs typeface="Times New Roman" pitchFamily="18" charset="0"/>
              </a:rPr>
              <a:t>Phòng GD &amp; ĐT Quận Thanh Xuân</a:t>
            </a:r>
          </a:p>
          <a:p>
            <a:pPr algn="ctr"/>
            <a:r>
              <a:rPr lang="en-US" sz="3600" b="1">
                <a:latin typeface="Times New Roman" pitchFamily="18" charset="0"/>
                <a:cs typeface="Times New Roman" pitchFamily="18" charset="0"/>
              </a:rPr>
              <a:t>Trường THCS Khương Mai</a:t>
            </a:r>
          </a:p>
        </p:txBody>
      </p:sp>
      <p:sp>
        <p:nvSpPr>
          <p:cNvPr id="7183" name="TextBox 19"/>
          <p:cNvSpPr txBox="1">
            <a:spLocks noChangeArrowheads="1"/>
          </p:cNvSpPr>
          <p:nvPr/>
        </p:nvSpPr>
        <p:spPr bwMode="auto">
          <a:xfrm>
            <a:off x="3048000" y="2667000"/>
            <a:ext cx="2819400" cy="584200"/>
          </a:xfrm>
          <a:prstGeom prst="rect">
            <a:avLst/>
          </a:prstGeom>
          <a:noFill/>
          <a:ln w="9525">
            <a:noFill/>
            <a:miter lim="800000"/>
            <a:headEnd/>
            <a:tailEnd/>
          </a:ln>
        </p:spPr>
        <p:txBody>
          <a:bodyPr>
            <a:spAutoFit/>
          </a:bodyPr>
          <a:lstStyle/>
          <a:p>
            <a:pPr algn="ctr"/>
            <a:r>
              <a:rPr lang="en-US" sz="3200" b="1" dirty="0">
                <a:solidFill>
                  <a:srgbClr val="002060"/>
                </a:solidFill>
                <a:latin typeface="Times New Roman" pitchFamily="18" charset="0"/>
                <a:cs typeface="Times New Roman" pitchFamily="18" charset="0"/>
              </a:rPr>
              <a:t>LỚP : </a:t>
            </a:r>
            <a:r>
              <a:rPr lang="en-US" sz="3200" b="1" dirty="0" smtClean="0">
                <a:solidFill>
                  <a:srgbClr val="002060"/>
                </a:solidFill>
                <a:latin typeface="Times New Roman" pitchFamily="18" charset="0"/>
                <a:cs typeface="Times New Roman" pitchFamily="18" charset="0"/>
              </a:rPr>
              <a:t>7</a:t>
            </a:r>
            <a:endParaRPr lang="en-US" sz="3200" b="1" dirty="0">
              <a:solidFill>
                <a:srgbClr val="00206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smtClean="0"/>
          </a:p>
        </p:txBody>
      </p:sp>
      <p:sp>
        <p:nvSpPr>
          <p:cNvPr id="4" name="Content Placeholder 3"/>
          <p:cNvSpPr>
            <a:spLocks noGrp="1" noChangeArrowheads="1"/>
          </p:cNvSpPr>
          <p:nvPr>
            <p:ph sz="quarter" idx="1"/>
          </p:nvPr>
        </p:nvSpPr>
        <p:spPr>
          <a:xfrm>
            <a:off x="4343400" y="0"/>
            <a:ext cx="4800600" cy="6858000"/>
          </a:xfrm>
          <a:solidFill>
            <a:schemeClr val="bg1"/>
          </a:solidFill>
          <a:ln>
            <a:solidFill>
              <a:schemeClr val="bg1"/>
            </a:solidFill>
          </a:ln>
          <a:effectLst>
            <a:outerShdw dist="107763" dir="13500000" algn="ctr" rotWithShape="0">
              <a:schemeClr val="bg2">
                <a:alpha val="50000"/>
              </a:schemeClr>
            </a:outerShdw>
          </a:effectLst>
        </p:spPr>
        <p:txBody>
          <a:bodyPr>
            <a:normAutofit fontScale="92500" lnSpcReduction="10000"/>
          </a:bodyPr>
          <a:lstStyle/>
          <a:p>
            <a:pPr marL="342900" indent="4763" eaLnBrk="1" fontAlgn="auto" hangingPunct="1">
              <a:lnSpc>
                <a:spcPct val="80000"/>
              </a:lnSpc>
              <a:spcBef>
                <a:spcPct val="20000"/>
              </a:spcBef>
              <a:spcAft>
                <a:spcPts val="0"/>
              </a:spcAft>
              <a:buFont typeface="Times New Roman" pitchFamily="18" charset="0"/>
              <a:buNone/>
              <a:defRPr/>
            </a:pPr>
            <a:r>
              <a:rPr lang="en-US" dirty="0">
                <a:latin typeface="Times New Roman" pitchFamily="18" charset="0"/>
              </a:rPr>
              <a:t>               </a:t>
            </a:r>
            <a:endParaRPr lang="en-US" dirty="0" smtClean="0">
              <a:latin typeface="Times New Roman" pitchFamily="18" charset="0"/>
            </a:endParaRPr>
          </a:p>
          <a:p>
            <a:pPr marL="342900" indent="4763" eaLnBrk="1" fontAlgn="auto" hangingPunct="1">
              <a:lnSpc>
                <a:spcPct val="80000"/>
              </a:lnSpc>
              <a:spcBef>
                <a:spcPct val="20000"/>
              </a:spcBef>
              <a:spcAft>
                <a:spcPts val="0"/>
              </a:spcAft>
              <a:buFont typeface="Times New Roman" pitchFamily="18" charset="0"/>
              <a:buNone/>
              <a:defRPr/>
            </a:pPr>
            <a:r>
              <a:rPr lang="en-US" dirty="0" smtClean="0">
                <a:latin typeface="Times New Roman" pitchFamily="18" charset="0"/>
              </a:rPr>
              <a:t>	</a:t>
            </a:r>
          </a:p>
          <a:p>
            <a:pPr marL="342900" indent="4763" eaLnBrk="1" fontAlgn="auto" hangingPunct="1">
              <a:lnSpc>
                <a:spcPct val="80000"/>
              </a:lnSpc>
              <a:spcBef>
                <a:spcPct val="20000"/>
              </a:spcBef>
              <a:spcAft>
                <a:spcPts val="0"/>
              </a:spcAft>
              <a:buFont typeface="Times New Roman" pitchFamily="18" charset="0"/>
              <a:buNone/>
              <a:defRPr/>
            </a:pPr>
            <a:r>
              <a:rPr lang="en-US" dirty="0" smtClean="0">
                <a:latin typeface="Times New Roman" pitchFamily="18" charset="0"/>
              </a:rPr>
              <a:t>	</a:t>
            </a:r>
            <a:endParaRPr lang="en-US" b="1" u="sng" dirty="0">
              <a:solidFill>
                <a:srgbClr val="0000FF"/>
              </a:solidFill>
              <a:latin typeface="Times New Roman" pitchFamily="18" charset="0"/>
            </a:endParaRPr>
          </a:p>
          <a:p>
            <a:pPr marL="342900" indent="4763" eaLnBrk="1" fontAlgn="auto" hangingPunct="1">
              <a:lnSpc>
                <a:spcPct val="80000"/>
              </a:lnSpc>
              <a:spcBef>
                <a:spcPct val="20000"/>
              </a:spcBef>
              <a:spcAft>
                <a:spcPts val="0"/>
              </a:spcAft>
              <a:buFont typeface="Times New Roman" pitchFamily="18" charset="0"/>
              <a:buNone/>
              <a:defRPr/>
            </a:pPr>
            <a:endParaRPr lang="en-US" sz="2800" dirty="0">
              <a:latin typeface="Times New Roman" pitchFamily="18" charset="0"/>
            </a:endParaRPr>
          </a:p>
          <a:p>
            <a:pPr marL="342900" indent="4763" eaLnBrk="1" fontAlgn="auto" hangingPunct="1">
              <a:lnSpc>
                <a:spcPct val="80000"/>
              </a:lnSpc>
              <a:spcBef>
                <a:spcPct val="20000"/>
              </a:spcBef>
              <a:spcAft>
                <a:spcPts val="0"/>
              </a:spcAft>
              <a:buFont typeface="Times New Roman" pitchFamily="18" charset="0"/>
              <a:buNone/>
              <a:defRPr/>
            </a:pPr>
            <a:r>
              <a:rPr lang="en-US" sz="3200" dirty="0" err="1">
                <a:latin typeface="Times New Roman" pitchFamily="18" charset="0"/>
              </a:rPr>
              <a:t>Sau</a:t>
            </a:r>
            <a:r>
              <a:rPr lang="en-US" sz="3200" dirty="0">
                <a:latin typeface="Times New Roman" pitchFamily="18" charset="0"/>
              </a:rPr>
              <a:t> </a:t>
            </a:r>
            <a:r>
              <a:rPr lang="en-US" sz="3200" dirty="0" err="1">
                <a:latin typeface="Times New Roman" pitchFamily="18" charset="0"/>
              </a:rPr>
              <a:t>khi</a:t>
            </a:r>
            <a:r>
              <a:rPr lang="en-US" sz="3200" dirty="0">
                <a:latin typeface="Times New Roman" pitchFamily="18" charset="0"/>
              </a:rPr>
              <a:t> </a:t>
            </a:r>
            <a:r>
              <a:rPr lang="en-US" sz="3200" dirty="0" err="1">
                <a:latin typeface="Times New Roman" pitchFamily="18" charset="0"/>
              </a:rPr>
              <a:t>chiến</a:t>
            </a:r>
            <a:r>
              <a:rPr lang="en-US" sz="3200" dirty="0">
                <a:latin typeface="Times New Roman" pitchFamily="18" charset="0"/>
              </a:rPr>
              <a:t> </a:t>
            </a:r>
            <a:r>
              <a:rPr lang="en-US" sz="3200" dirty="0" err="1">
                <a:latin typeface="Times New Roman" pitchFamily="18" charset="0"/>
              </a:rPr>
              <a:t>thắng</a:t>
            </a:r>
            <a:r>
              <a:rPr lang="en-US" sz="3200" dirty="0">
                <a:latin typeface="Times New Roman" pitchFamily="18" charset="0"/>
              </a:rPr>
              <a:t> </a:t>
            </a:r>
            <a:r>
              <a:rPr lang="en-US" sz="3200" dirty="0" err="1">
                <a:latin typeface="Times New Roman" pitchFamily="18" charset="0"/>
              </a:rPr>
              <a:t>quân</a:t>
            </a:r>
            <a:r>
              <a:rPr lang="en-US" sz="3200" dirty="0">
                <a:latin typeface="Times New Roman" pitchFamily="18" charset="0"/>
              </a:rPr>
              <a:t> Minh, </a:t>
            </a:r>
            <a:r>
              <a:rPr lang="en-US" sz="3200" dirty="0" err="1">
                <a:latin typeface="Times New Roman" pitchFamily="18" charset="0"/>
              </a:rPr>
              <a:t>Lê</a:t>
            </a:r>
            <a:r>
              <a:rPr lang="en-US" sz="3200" dirty="0">
                <a:latin typeface="Times New Roman" pitchFamily="18" charset="0"/>
              </a:rPr>
              <a:t> </a:t>
            </a:r>
            <a:r>
              <a:rPr lang="en-US" sz="3200" dirty="0" err="1">
                <a:latin typeface="Times New Roman" pitchFamily="18" charset="0"/>
              </a:rPr>
              <a:t>Lợi</a:t>
            </a:r>
            <a:r>
              <a:rPr lang="en-US" sz="3200" dirty="0">
                <a:latin typeface="Times New Roman" pitchFamily="18" charset="0"/>
              </a:rPr>
              <a:t> </a:t>
            </a:r>
            <a:r>
              <a:rPr lang="en-US" sz="3200" dirty="0" err="1">
                <a:latin typeface="Times New Roman" pitchFamily="18" charset="0"/>
              </a:rPr>
              <a:t>đã</a:t>
            </a:r>
            <a:r>
              <a:rPr lang="en-US" sz="3200" dirty="0">
                <a:latin typeface="Times New Roman" pitchFamily="18" charset="0"/>
              </a:rPr>
              <a:t> </a:t>
            </a:r>
            <a:r>
              <a:rPr lang="en-US" sz="3200" dirty="0" err="1">
                <a:latin typeface="Times New Roman" pitchFamily="18" charset="0"/>
              </a:rPr>
              <a:t>ra</a:t>
            </a:r>
            <a:r>
              <a:rPr lang="en-US" sz="3200" dirty="0">
                <a:latin typeface="Times New Roman" pitchFamily="18" charset="0"/>
              </a:rPr>
              <a:t> </a:t>
            </a:r>
            <a:r>
              <a:rPr lang="en-US" sz="3200" dirty="0" err="1">
                <a:latin typeface="Times New Roman" pitchFamily="18" charset="0"/>
              </a:rPr>
              <a:t>lệnh</a:t>
            </a:r>
            <a:r>
              <a:rPr lang="en-US" sz="3200" dirty="0">
                <a:latin typeface="Times New Roman" pitchFamily="18" charset="0"/>
              </a:rPr>
              <a:t> </a:t>
            </a:r>
            <a:r>
              <a:rPr lang="en-US" sz="3200" dirty="0" err="1">
                <a:latin typeface="Times New Roman" pitchFamily="18" charset="0"/>
              </a:rPr>
              <a:t>tha</a:t>
            </a:r>
            <a:r>
              <a:rPr lang="en-US" sz="3200" dirty="0">
                <a:latin typeface="Times New Roman" pitchFamily="18" charset="0"/>
              </a:rPr>
              <a:t> </a:t>
            </a:r>
            <a:r>
              <a:rPr lang="en-US" sz="3200" dirty="0" err="1">
                <a:latin typeface="Times New Roman" pitchFamily="18" charset="0"/>
              </a:rPr>
              <a:t>cho</a:t>
            </a:r>
            <a:r>
              <a:rPr lang="en-US" sz="3200" dirty="0">
                <a:latin typeface="Times New Roman" pitchFamily="18" charset="0"/>
              </a:rPr>
              <a:t> 10 </a:t>
            </a:r>
            <a:r>
              <a:rPr lang="en-US" sz="3200" dirty="0" err="1">
                <a:latin typeface="Times New Roman" pitchFamily="18" charset="0"/>
              </a:rPr>
              <a:t>vạn</a:t>
            </a:r>
            <a:r>
              <a:rPr lang="en-US" sz="3200" dirty="0">
                <a:latin typeface="Times New Roman" pitchFamily="18" charset="0"/>
              </a:rPr>
              <a:t> </a:t>
            </a:r>
            <a:r>
              <a:rPr lang="en-US" sz="3200" dirty="0" err="1">
                <a:latin typeface="Times New Roman" pitchFamily="18" charset="0"/>
              </a:rPr>
              <a:t>quân</a:t>
            </a:r>
            <a:r>
              <a:rPr lang="en-US" sz="3200" dirty="0">
                <a:latin typeface="Times New Roman" pitchFamily="18" charset="0"/>
              </a:rPr>
              <a:t> </a:t>
            </a:r>
            <a:r>
              <a:rPr lang="en-US" sz="3200" dirty="0" err="1">
                <a:latin typeface="Times New Roman" pitchFamily="18" charset="0"/>
              </a:rPr>
              <a:t>địch</a:t>
            </a:r>
            <a:r>
              <a:rPr lang="en-US" sz="3200" dirty="0">
                <a:latin typeface="Times New Roman" pitchFamily="18" charset="0"/>
              </a:rPr>
              <a:t> </a:t>
            </a:r>
            <a:r>
              <a:rPr lang="en-US" sz="3200" dirty="0" err="1">
                <a:latin typeface="Times New Roman" pitchFamily="18" charset="0"/>
              </a:rPr>
              <a:t>được</a:t>
            </a:r>
            <a:r>
              <a:rPr lang="en-US" sz="3200" dirty="0">
                <a:latin typeface="Times New Roman" pitchFamily="18" charset="0"/>
              </a:rPr>
              <a:t> an </a:t>
            </a:r>
            <a:r>
              <a:rPr lang="en-US" sz="3200" dirty="0" err="1">
                <a:latin typeface="Times New Roman" pitchFamily="18" charset="0"/>
              </a:rPr>
              <a:t>toàn</a:t>
            </a:r>
            <a:r>
              <a:rPr lang="en-US" sz="3200" dirty="0">
                <a:latin typeface="Times New Roman" pitchFamily="18" charset="0"/>
              </a:rPr>
              <a:t> </a:t>
            </a:r>
            <a:r>
              <a:rPr lang="en-US" sz="3200" dirty="0" err="1">
                <a:latin typeface="Times New Roman" pitchFamily="18" charset="0"/>
              </a:rPr>
              <a:t>trở</a:t>
            </a:r>
            <a:r>
              <a:rPr lang="en-US" sz="3200" dirty="0">
                <a:latin typeface="Times New Roman" pitchFamily="18" charset="0"/>
              </a:rPr>
              <a:t> </a:t>
            </a:r>
            <a:r>
              <a:rPr lang="en-US" sz="3200" dirty="0" err="1">
                <a:latin typeface="Times New Roman" pitchFamily="18" charset="0"/>
              </a:rPr>
              <a:t>về</a:t>
            </a:r>
            <a:r>
              <a:rPr lang="en-US" sz="3200" dirty="0">
                <a:latin typeface="Times New Roman" pitchFamily="18" charset="0"/>
              </a:rPr>
              <a:t>  </a:t>
            </a:r>
            <a:r>
              <a:rPr lang="en-US" sz="3200" dirty="0" err="1">
                <a:latin typeface="Times New Roman" pitchFamily="18" charset="0"/>
              </a:rPr>
              <a:t>với</a:t>
            </a:r>
            <a:r>
              <a:rPr lang="en-US" sz="3200" dirty="0">
                <a:latin typeface="Times New Roman" pitchFamily="18" charset="0"/>
              </a:rPr>
              <a:t> </a:t>
            </a:r>
            <a:r>
              <a:rPr lang="en-US" sz="3200" dirty="0" err="1">
                <a:latin typeface="Times New Roman" pitchFamily="18" charset="0"/>
              </a:rPr>
              <a:t>quê</a:t>
            </a:r>
            <a:r>
              <a:rPr lang="en-US" sz="3200" dirty="0">
                <a:latin typeface="Times New Roman" pitchFamily="18" charset="0"/>
              </a:rPr>
              <a:t> </a:t>
            </a:r>
            <a:r>
              <a:rPr lang="en-US" sz="3200" dirty="0" err="1">
                <a:latin typeface="Times New Roman" pitchFamily="18" charset="0"/>
              </a:rPr>
              <a:t>hương</a:t>
            </a:r>
            <a:r>
              <a:rPr lang="en-US" sz="3200" dirty="0">
                <a:latin typeface="Times New Roman" pitchFamily="18" charset="0"/>
              </a:rPr>
              <a:t> </a:t>
            </a:r>
            <a:r>
              <a:rPr lang="en-US" sz="3200" dirty="0" err="1">
                <a:latin typeface="Times New Roman" pitchFamily="18" charset="0"/>
              </a:rPr>
              <a:t>xứ</a:t>
            </a:r>
            <a:r>
              <a:rPr lang="en-US" sz="3200" dirty="0">
                <a:latin typeface="Times New Roman" pitchFamily="18" charset="0"/>
              </a:rPr>
              <a:t> </a:t>
            </a:r>
            <a:r>
              <a:rPr lang="en-US" sz="3200" dirty="0" err="1">
                <a:latin typeface="Times New Roman" pitchFamily="18" charset="0"/>
              </a:rPr>
              <a:t>sở</a:t>
            </a:r>
            <a:r>
              <a:rPr lang="en-US" sz="3200" dirty="0">
                <a:latin typeface="Times New Roman" pitchFamily="18" charset="0"/>
              </a:rPr>
              <a:t>, </a:t>
            </a:r>
            <a:r>
              <a:rPr lang="en-US" sz="3200" dirty="0" err="1">
                <a:latin typeface="Times New Roman" pitchFamily="18" charset="0"/>
              </a:rPr>
              <a:t>lại</a:t>
            </a:r>
            <a:r>
              <a:rPr lang="en-US" sz="3200" dirty="0">
                <a:latin typeface="Times New Roman" pitchFamily="18" charset="0"/>
              </a:rPr>
              <a:t> </a:t>
            </a:r>
            <a:r>
              <a:rPr lang="en-US" sz="3200" dirty="0" err="1">
                <a:latin typeface="Times New Roman" pitchFamily="18" charset="0"/>
              </a:rPr>
              <a:t>còn</a:t>
            </a:r>
            <a:r>
              <a:rPr lang="en-US" sz="3200" dirty="0">
                <a:latin typeface="Times New Roman" pitchFamily="18" charset="0"/>
              </a:rPr>
              <a:t> </a:t>
            </a:r>
            <a:r>
              <a:rPr lang="en-US" sz="3200" dirty="0" err="1">
                <a:latin typeface="Times New Roman" pitchFamily="18" charset="0"/>
              </a:rPr>
              <a:t>cung</a:t>
            </a:r>
            <a:r>
              <a:rPr lang="en-US" sz="3200" dirty="0">
                <a:latin typeface="Times New Roman" pitchFamily="18" charset="0"/>
              </a:rPr>
              <a:t> </a:t>
            </a:r>
            <a:r>
              <a:rPr lang="en-US" sz="3200" dirty="0" err="1">
                <a:latin typeface="Times New Roman" pitchFamily="18" charset="0"/>
              </a:rPr>
              <a:t>cấp</a:t>
            </a:r>
            <a:r>
              <a:rPr lang="en-US" sz="3200" dirty="0">
                <a:latin typeface="Times New Roman" pitchFamily="18" charset="0"/>
              </a:rPr>
              <a:t> </a:t>
            </a:r>
            <a:r>
              <a:rPr lang="en-US" sz="3200" dirty="0" err="1">
                <a:latin typeface="Times New Roman" pitchFamily="18" charset="0"/>
              </a:rPr>
              <a:t>cho</a:t>
            </a:r>
            <a:r>
              <a:rPr lang="en-US" sz="3200" dirty="0">
                <a:latin typeface="Times New Roman" pitchFamily="18" charset="0"/>
              </a:rPr>
              <a:t> </a:t>
            </a:r>
            <a:r>
              <a:rPr lang="en-US" sz="3200" dirty="0" err="1">
                <a:latin typeface="Times New Roman" pitchFamily="18" charset="0"/>
              </a:rPr>
              <a:t>thuyền</a:t>
            </a:r>
            <a:r>
              <a:rPr lang="en-US" sz="3200" dirty="0">
                <a:latin typeface="Times New Roman" pitchFamily="18" charset="0"/>
              </a:rPr>
              <a:t>, </a:t>
            </a:r>
            <a:r>
              <a:rPr lang="en-US" sz="3200" dirty="0" err="1">
                <a:latin typeface="Times New Roman" pitchFamily="18" charset="0"/>
              </a:rPr>
              <a:t>ngựa</a:t>
            </a:r>
            <a:r>
              <a:rPr lang="en-US" sz="3200" dirty="0">
                <a:latin typeface="Times New Roman" pitchFamily="18" charset="0"/>
              </a:rPr>
              <a:t>, </a:t>
            </a:r>
            <a:r>
              <a:rPr lang="en-US" sz="3200" dirty="0" err="1">
                <a:latin typeface="Times New Roman" pitchFamily="18" charset="0"/>
              </a:rPr>
              <a:t>lương</a:t>
            </a:r>
            <a:r>
              <a:rPr lang="en-US" sz="3200" dirty="0">
                <a:latin typeface="Times New Roman" pitchFamily="18" charset="0"/>
              </a:rPr>
              <a:t> </a:t>
            </a:r>
            <a:r>
              <a:rPr lang="en-US" sz="3200" dirty="0" err="1">
                <a:latin typeface="Times New Roman" pitchFamily="18" charset="0"/>
              </a:rPr>
              <a:t>thực</a:t>
            </a:r>
            <a:r>
              <a:rPr lang="en-US" sz="3200" dirty="0">
                <a:latin typeface="Times New Roman" pitchFamily="18" charset="0"/>
              </a:rPr>
              <a:t> </a:t>
            </a:r>
            <a:r>
              <a:rPr lang="en-US" sz="3200" dirty="0" err="1">
                <a:latin typeface="Times New Roman" pitchFamily="18" charset="0"/>
              </a:rPr>
              <a:t>và</a:t>
            </a:r>
            <a:r>
              <a:rPr lang="en-US" sz="3200" dirty="0">
                <a:latin typeface="Times New Roman" pitchFamily="18" charset="0"/>
              </a:rPr>
              <a:t> </a:t>
            </a:r>
            <a:r>
              <a:rPr lang="en-US" sz="3200" dirty="0" err="1">
                <a:latin typeface="Times New Roman" pitchFamily="18" charset="0"/>
              </a:rPr>
              <a:t>sửa</a:t>
            </a:r>
            <a:r>
              <a:rPr lang="en-US" sz="3200" dirty="0">
                <a:latin typeface="Times New Roman" pitchFamily="18" charset="0"/>
              </a:rPr>
              <a:t> sang </a:t>
            </a:r>
            <a:r>
              <a:rPr lang="en-US" sz="3200" dirty="0" err="1">
                <a:latin typeface="Times New Roman" pitchFamily="18" charset="0"/>
              </a:rPr>
              <a:t>đường</a:t>
            </a:r>
            <a:r>
              <a:rPr lang="en-US" sz="3200" dirty="0">
                <a:latin typeface="Times New Roman" pitchFamily="18" charset="0"/>
              </a:rPr>
              <a:t> </a:t>
            </a:r>
            <a:r>
              <a:rPr lang="en-US" sz="3200" dirty="0" err="1">
                <a:latin typeface="Times New Roman" pitchFamily="18" charset="0"/>
              </a:rPr>
              <a:t>sá</a:t>
            </a:r>
            <a:r>
              <a:rPr lang="en-US" sz="3200" dirty="0">
                <a:latin typeface="Times New Roman" pitchFamily="18" charset="0"/>
              </a:rPr>
              <a:t> </a:t>
            </a:r>
            <a:r>
              <a:rPr lang="en-US" sz="3200" dirty="0" err="1">
                <a:latin typeface="Times New Roman" pitchFamily="18" charset="0"/>
              </a:rPr>
              <a:t>để</a:t>
            </a:r>
            <a:r>
              <a:rPr lang="en-US" sz="3200" dirty="0">
                <a:latin typeface="Times New Roman" pitchFamily="18" charset="0"/>
              </a:rPr>
              <a:t> </a:t>
            </a:r>
            <a:r>
              <a:rPr lang="en-US" sz="3200" dirty="0" err="1">
                <a:latin typeface="Times New Roman" pitchFamily="18" charset="0"/>
              </a:rPr>
              <a:t>cho</a:t>
            </a:r>
            <a:r>
              <a:rPr lang="en-US" sz="3200" dirty="0">
                <a:latin typeface="Times New Roman" pitchFamily="18" charset="0"/>
              </a:rPr>
              <a:t> </a:t>
            </a:r>
            <a:r>
              <a:rPr lang="en-US" sz="3200" dirty="0" err="1">
                <a:latin typeface="Times New Roman" pitchFamily="18" charset="0"/>
              </a:rPr>
              <a:t>chúng</a:t>
            </a:r>
            <a:r>
              <a:rPr lang="en-US" sz="3200" dirty="0">
                <a:latin typeface="Times New Roman" pitchFamily="18" charset="0"/>
              </a:rPr>
              <a:t> </a:t>
            </a:r>
            <a:r>
              <a:rPr lang="en-US" sz="3200" dirty="0" err="1">
                <a:latin typeface="Times New Roman" pitchFamily="18" charset="0"/>
              </a:rPr>
              <a:t>rút</a:t>
            </a:r>
            <a:r>
              <a:rPr lang="en-US" sz="3200" dirty="0">
                <a:latin typeface="Times New Roman" pitchFamily="18" charset="0"/>
              </a:rPr>
              <a:t> </a:t>
            </a:r>
            <a:r>
              <a:rPr lang="en-US" sz="3200" dirty="0" err="1">
                <a:latin typeface="Times New Roman" pitchFamily="18" charset="0"/>
              </a:rPr>
              <a:t>về</a:t>
            </a:r>
            <a:r>
              <a:rPr lang="en-US" sz="3200" dirty="0">
                <a:latin typeface="Times New Roman" pitchFamily="18" charset="0"/>
              </a:rPr>
              <a:t> </a:t>
            </a:r>
            <a:r>
              <a:rPr lang="en-US" sz="3200" dirty="0" err="1">
                <a:latin typeface="Times New Roman" pitchFamily="18" charset="0"/>
              </a:rPr>
              <a:t>nước</a:t>
            </a:r>
            <a:r>
              <a:rPr lang="en-US" sz="3200" dirty="0">
                <a:latin typeface="Times New Roman" pitchFamily="18" charset="0"/>
              </a:rPr>
              <a:t>. </a:t>
            </a:r>
            <a:r>
              <a:rPr lang="en-US" sz="3200" dirty="0" err="1">
                <a:latin typeface="Times New Roman" pitchFamily="18" charset="0"/>
              </a:rPr>
              <a:t>Quân</a:t>
            </a:r>
            <a:r>
              <a:rPr lang="en-US" sz="3200" dirty="0">
                <a:latin typeface="Times New Roman" pitchFamily="18" charset="0"/>
              </a:rPr>
              <a:t> Minh </a:t>
            </a:r>
            <a:r>
              <a:rPr lang="en-US" sz="3200" dirty="0" err="1">
                <a:latin typeface="Times New Roman" pitchFamily="18" charset="0"/>
              </a:rPr>
              <a:t>hết</a:t>
            </a:r>
            <a:r>
              <a:rPr lang="en-US" sz="3200" dirty="0">
                <a:latin typeface="Times New Roman" pitchFamily="18" charset="0"/>
              </a:rPr>
              <a:t> </a:t>
            </a:r>
            <a:r>
              <a:rPr lang="en-US" sz="3200" dirty="0" err="1">
                <a:latin typeface="Times New Roman" pitchFamily="18" charset="0"/>
              </a:rPr>
              <a:t>sức</a:t>
            </a:r>
            <a:r>
              <a:rPr lang="en-US" sz="3200" dirty="0">
                <a:latin typeface="Times New Roman" pitchFamily="18" charset="0"/>
              </a:rPr>
              <a:t> </a:t>
            </a:r>
            <a:r>
              <a:rPr lang="en-US" sz="3200" dirty="0" err="1">
                <a:latin typeface="Times New Roman" pitchFamily="18" charset="0"/>
              </a:rPr>
              <a:t>cảm</a:t>
            </a:r>
            <a:r>
              <a:rPr lang="en-US" sz="3200" dirty="0">
                <a:latin typeface="Times New Roman" pitchFamily="18" charset="0"/>
              </a:rPr>
              <a:t> </a:t>
            </a:r>
            <a:r>
              <a:rPr lang="en-US" sz="3200" dirty="0" err="1">
                <a:latin typeface="Times New Roman" pitchFamily="18" charset="0"/>
              </a:rPr>
              <a:t>động</a:t>
            </a:r>
            <a:r>
              <a:rPr lang="en-US" sz="3200" dirty="0">
                <a:latin typeface="Times New Roman" pitchFamily="18" charset="0"/>
              </a:rPr>
              <a:t>, </a:t>
            </a:r>
            <a:r>
              <a:rPr lang="en-US" sz="3200" dirty="0" err="1">
                <a:latin typeface="Times New Roman" pitchFamily="18" charset="0"/>
              </a:rPr>
              <a:t>kéo</a:t>
            </a:r>
            <a:r>
              <a:rPr lang="en-US" sz="3200" dirty="0">
                <a:latin typeface="Times New Roman" pitchFamily="18" charset="0"/>
              </a:rPr>
              <a:t> </a:t>
            </a:r>
            <a:r>
              <a:rPr lang="en-US" sz="3200" dirty="0" err="1">
                <a:latin typeface="Times New Roman" pitchFamily="18" charset="0"/>
              </a:rPr>
              <a:t>đến</a:t>
            </a:r>
            <a:r>
              <a:rPr lang="en-US" sz="3200" dirty="0">
                <a:latin typeface="Times New Roman" pitchFamily="18" charset="0"/>
              </a:rPr>
              <a:t> </a:t>
            </a:r>
            <a:r>
              <a:rPr lang="en-US" sz="3200" dirty="0" err="1">
                <a:latin typeface="Times New Roman" pitchFamily="18" charset="0"/>
              </a:rPr>
              <a:t>dinh</a:t>
            </a:r>
            <a:r>
              <a:rPr lang="en-US" sz="3200" dirty="0">
                <a:latin typeface="Times New Roman" pitchFamily="18" charset="0"/>
              </a:rPr>
              <a:t> </a:t>
            </a:r>
            <a:r>
              <a:rPr lang="en-US" sz="3200" dirty="0" err="1">
                <a:latin typeface="Times New Roman" pitchFamily="18" charset="0"/>
              </a:rPr>
              <a:t>Bồ</a:t>
            </a:r>
            <a:r>
              <a:rPr lang="en-US" sz="3200" dirty="0">
                <a:latin typeface="Times New Roman" pitchFamily="18" charset="0"/>
              </a:rPr>
              <a:t> </a:t>
            </a:r>
            <a:r>
              <a:rPr lang="en-US" sz="3200" dirty="0" err="1">
                <a:latin typeface="Times New Roman" pitchFamily="18" charset="0"/>
              </a:rPr>
              <a:t>Đề</a:t>
            </a:r>
            <a:r>
              <a:rPr lang="en-US" sz="3200" dirty="0">
                <a:latin typeface="Times New Roman" pitchFamily="18" charset="0"/>
              </a:rPr>
              <a:t> </a:t>
            </a:r>
            <a:r>
              <a:rPr lang="en-US" sz="3200" dirty="0" err="1">
                <a:latin typeface="Times New Roman" pitchFamily="18" charset="0"/>
              </a:rPr>
              <a:t>để</a:t>
            </a:r>
            <a:r>
              <a:rPr lang="en-US" sz="3200" dirty="0">
                <a:latin typeface="Times New Roman" pitchFamily="18" charset="0"/>
              </a:rPr>
              <a:t> </a:t>
            </a:r>
            <a:r>
              <a:rPr lang="en-US" sz="3200" dirty="0" err="1">
                <a:latin typeface="Times New Roman" pitchFamily="18" charset="0"/>
              </a:rPr>
              <a:t>lạy</a:t>
            </a:r>
            <a:r>
              <a:rPr lang="en-US" sz="3200" dirty="0">
                <a:latin typeface="Times New Roman" pitchFamily="18" charset="0"/>
              </a:rPr>
              <a:t> </a:t>
            </a:r>
            <a:r>
              <a:rPr lang="en-US" sz="3200" dirty="0" err="1">
                <a:latin typeface="Times New Roman" pitchFamily="18" charset="0"/>
              </a:rPr>
              <a:t>tạ</a:t>
            </a:r>
            <a:r>
              <a:rPr lang="en-US" sz="3200" dirty="0">
                <a:latin typeface="Times New Roman" pitchFamily="18" charset="0"/>
              </a:rPr>
              <a:t> </a:t>
            </a:r>
            <a:r>
              <a:rPr lang="en-US" sz="3200" dirty="0" err="1">
                <a:latin typeface="Times New Roman" pitchFamily="18" charset="0"/>
              </a:rPr>
              <a:t>những</a:t>
            </a:r>
            <a:r>
              <a:rPr lang="en-US" sz="3200" dirty="0">
                <a:latin typeface="Times New Roman" pitchFamily="18" charset="0"/>
              </a:rPr>
              <a:t> </a:t>
            </a:r>
            <a:r>
              <a:rPr lang="en-US" sz="3200" dirty="0" err="1">
                <a:latin typeface="Times New Roman" pitchFamily="18" charset="0"/>
              </a:rPr>
              <a:t>người</a:t>
            </a:r>
            <a:r>
              <a:rPr lang="en-US" sz="3200" dirty="0">
                <a:latin typeface="Times New Roman" pitchFamily="18" charset="0"/>
              </a:rPr>
              <a:t> </a:t>
            </a:r>
            <a:r>
              <a:rPr lang="en-US" sz="3200" dirty="0" err="1">
                <a:latin typeface="Times New Roman" pitchFamily="18" charset="0"/>
              </a:rPr>
              <a:t>lãnh</a:t>
            </a:r>
            <a:r>
              <a:rPr lang="en-US" sz="3200" dirty="0">
                <a:latin typeface="Times New Roman" pitchFamily="18" charset="0"/>
              </a:rPr>
              <a:t> </a:t>
            </a:r>
            <a:r>
              <a:rPr lang="en-US" sz="3200" dirty="0" err="1">
                <a:latin typeface="Times New Roman" pitchFamily="18" charset="0"/>
              </a:rPr>
              <a:t>đạo</a:t>
            </a:r>
            <a:r>
              <a:rPr lang="en-US" sz="3200" dirty="0">
                <a:latin typeface="Times New Roman" pitchFamily="18" charset="0"/>
              </a:rPr>
              <a:t> </a:t>
            </a:r>
            <a:r>
              <a:rPr lang="en-US" sz="3200" dirty="0" err="1">
                <a:latin typeface="Times New Roman" pitchFamily="18" charset="0"/>
              </a:rPr>
              <a:t>của</a:t>
            </a:r>
            <a:r>
              <a:rPr lang="en-US" sz="3200" dirty="0">
                <a:latin typeface="Times New Roman" pitchFamily="18" charset="0"/>
              </a:rPr>
              <a:t> </a:t>
            </a:r>
            <a:r>
              <a:rPr lang="en-US" sz="3200" dirty="0" err="1">
                <a:latin typeface="Times New Roman" pitchFamily="18" charset="0"/>
              </a:rPr>
              <a:t>nghĩa</a:t>
            </a:r>
            <a:r>
              <a:rPr lang="en-US" sz="3200" dirty="0">
                <a:latin typeface="Times New Roman" pitchFamily="18" charset="0"/>
              </a:rPr>
              <a:t> </a:t>
            </a:r>
            <a:r>
              <a:rPr lang="en-US" sz="3200" dirty="0" err="1">
                <a:latin typeface="Times New Roman" pitchFamily="18" charset="0"/>
              </a:rPr>
              <a:t>quân</a:t>
            </a:r>
            <a:r>
              <a:rPr lang="en-US" sz="3200" dirty="0">
                <a:latin typeface="Times New Roman" pitchFamily="18" charset="0"/>
              </a:rPr>
              <a:t> Lam </a:t>
            </a:r>
            <a:r>
              <a:rPr lang="en-US" sz="3200" dirty="0" err="1">
                <a:latin typeface="Times New Roman" pitchFamily="18" charset="0"/>
              </a:rPr>
              <a:t>Sơn</a:t>
            </a:r>
            <a:r>
              <a:rPr lang="en-US" sz="3200" dirty="0">
                <a:latin typeface="Times New Roman" pitchFamily="18" charset="0"/>
              </a:rPr>
              <a:t>.</a:t>
            </a:r>
          </a:p>
          <a:p>
            <a:pPr marL="342900" indent="4763" algn="just" eaLnBrk="1" fontAlgn="auto" hangingPunct="1">
              <a:lnSpc>
                <a:spcPct val="80000"/>
              </a:lnSpc>
              <a:spcBef>
                <a:spcPct val="20000"/>
              </a:spcBef>
              <a:spcAft>
                <a:spcPts val="0"/>
              </a:spcAft>
              <a:buFont typeface="Times New Roman" pitchFamily="18" charset="0"/>
              <a:buNone/>
              <a:defRPr/>
            </a:pPr>
            <a:r>
              <a:rPr lang="en-US" dirty="0">
                <a:solidFill>
                  <a:srgbClr val="0000FF"/>
                </a:solidFill>
                <a:latin typeface="Times New Roman" pitchFamily="18" charset="0"/>
              </a:rPr>
              <a:t/>
            </a:r>
            <a:br>
              <a:rPr lang="en-US" dirty="0">
                <a:solidFill>
                  <a:srgbClr val="0000FF"/>
                </a:solidFill>
                <a:latin typeface="Times New Roman" pitchFamily="18" charset="0"/>
              </a:rPr>
            </a:br>
            <a:endParaRPr lang="en-US" i="1" dirty="0">
              <a:solidFill>
                <a:srgbClr val="0000FF"/>
              </a:solidFill>
              <a:latin typeface="Times New Roman" pitchFamily="18" charset="0"/>
            </a:endParaRPr>
          </a:p>
        </p:txBody>
      </p:sp>
      <p:pic>
        <p:nvPicPr>
          <p:cNvPr id="5" name="Picture 2" descr="4af32ptbc"/>
          <p:cNvPicPr>
            <a:picLocks noChangeAspect="1" noChangeArrowheads="1"/>
          </p:cNvPicPr>
          <p:nvPr/>
        </p:nvPicPr>
        <p:blipFill>
          <a:blip r:embed="rId2" cstate="print"/>
          <a:srcRect/>
          <a:stretch>
            <a:fillRect/>
          </a:stretch>
        </p:blipFill>
        <p:spPr bwMode="auto">
          <a:xfrm>
            <a:off x="0" y="0"/>
            <a:ext cx="4572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US" smtClean="0"/>
          </a:p>
        </p:txBody>
      </p:sp>
      <p:pic>
        <p:nvPicPr>
          <p:cNvPr id="14339" name="Content Placeholder 5" descr="phan-tich-tac-pham-binh-ngo-dai-cao.jpg"/>
          <p:cNvPicPr>
            <a:picLocks noGrp="1" noChangeAspect="1"/>
          </p:cNvPicPr>
          <p:nvPr>
            <p:ph sz="quarter" idx="1"/>
          </p:nvPr>
        </p:nvPicPr>
        <p:blipFill>
          <a:blip r:embed="rId3" cstate="print"/>
          <a:srcRect/>
          <a:stretch>
            <a:fillRect/>
          </a:stretch>
        </p:blipFill>
        <p:spPr>
          <a:xfrm>
            <a:off x="0" y="0"/>
            <a:ext cx="5029200" cy="6858000"/>
          </a:xfrm>
        </p:spPr>
      </p:pic>
      <p:sp>
        <p:nvSpPr>
          <p:cNvPr id="4" name="Rectangle 3"/>
          <p:cNvSpPr/>
          <p:nvPr/>
        </p:nvSpPr>
        <p:spPr>
          <a:xfrm>
            <a:off x="4800600" y="457200"/>
            <a:ext cx="4572000" cy="1077913"/>
          </a:xfrm>
          <a:prstGeom prst="rect">
            <a:avLst/>
          </a:prstGeom>
        </p:spPr>
        <p:txBody>
          <a:bodyPr>
            <a:spAutoFit/>
          </a:bodyPr>
          <a:lstStyle/>
          <a:p>
            <a:pPr algn="ctr" eaLnBrk="0" fontAlgn="auto" hangingPunct="0">
              <a:spcBef>
                <a:spcPts val="0"/>
              </a:spcBef>
              <a:spcAft>
                <a:spcPts val="0"/>
              </a:spcAft>
              <a:defRPr/>
            </a:pPr>
            <a:r>
              <a:rPr lang="en-US" sz="3200" dirty="0" err="1">
                <a:solidFill>
                  <a:srgbClr val="FF3300"/>
                </a:solidFill>
                <a:effectLst>
                  <a:outerShdw blurRad="38100" dist="38100" dir="2700000" algn="tl">
                    <a:srgbClr val="C0C0C0"/>
                  </a:outerShdw>
                </a:effectLst>
                <a:latin typeface="Times New Roman" pitchFamily="18" charset="0"/>
                <a:cs typeface="+mn-cs"/>
              </a:rPr>
              <a:t>Việc</a:t>
            </a:r>
            <a:r>
              <a:rPr lang="en-US" sz="3200" dirty="0">
                <a:solidFill>
                  <a:srgbClr val="FF3300"/>
                </a:solidFill>
                <a:effectLst>
                  <a:outerShdw blurRad="38100" dist="38100" dir="2700000" algn="tl">
                    <a:srgbClr val="C0C0C0"/>
                  </a:outerShdw>
                </a:effectLst>
                <a:latin typeface="Times New Roman" pitchFamily="18" charset="0"/>
                <a:cs typeface="+mn-cs"/>
              </a:rPr>
              <a:t> </a:t>
            </a:r>
            <a:r>
              <a:rPr lang="en-US" sz="3200" dirty="0" err="1">
                <a:solidFill>
                  <a:srgbClr val="FF3300"/>
                </a:solidFill>
                <a:effectLst>
                  <a:outerShdw blurRad="38100" dist="38100" dir="2700000" algn="tl">
                    <a:srgbClr val="C0C0C0"/>
                  </a:outerShdw>
                </a:effectLst>
                <a:latin typeface="Times New Roman" pitchFamily="18" charset="0"/>
                <a:cs typeface="+mn-cs"/>
              </a:rPr>
              <a:t>làm</a:t>
            </a:r>
            <a:r>
              <a:rPr lang="en-US" sz="3200" dirty="0">
                <a:solidFill>
                  <a:srgbClr val="FF3300"/>
                </a:solidFill>
                <a:effectLst>
                  <a:outerShdw blurRad="38100" dist="38100" dir="2700000" algn="tl">
                    <a:srgbClr val="C0C0C0"/>
                  </a:outerShdw>
                </a:effectLst>
                <a:latin typeface="Times New Roman" pitchFamily="18" charset="0"/>
                <a:cs typeface="+mn-cs"/>
              </a:rPr>
              <a:t> </a:t>
            </a:r>
            <a:r>
              <a:rPr lang="en-US" sz="3200" dirty="0" err="1">
                <a:solidFill>
                  <a:srgbClr val="FF3300"/>
                </a:solidFill>
                <a:effectLst>
                  <a:outerShdw blurRad="38100" dist="38100" dir="2700000" algn="tl">
                    <a:srgbClr val="C0C0C0"/>
                  </a:outerShdw>
                </a:effectLst>
                <a:latin typeface="Times New Roman" pitchFamily="18" charset="0"/>
                <a:cs typeface="+mn-cs"/>
              </a:rPr>
              <a:t>của</a:t>
            </a:r>
            <a:r>
              <a:rPr lang="en-US" sz="3200" dirty="0">
                <a:solidFill>
                  <a:srgbClr val="FF3300"/>
                </a:solidFill>
                <a:effectLst>
                  <a:outerShdw blurRad="38100" dist="38100" dir="2700000" algn="tl">
                    <a:srgbClr val="C0C0C0"/>
                  </a:outerShdw>
                </a:effectLst>
                <a:latin typeface="Times New Roman" pitchFamily="18" charset="0"/>
                <a:cs typeface="+mn-cs"/>
              </a:rPr>
              <a:t> </a:t>
            </a:r>
            <a:r>
              <a:rPr lang="en-US" sz="3200" dirty="0" err="1">
                <a:solidFill>
                  <a:srgbClr val="FF3300"/>
                </a:solidFill>
                <a:effectLst>
                  <a:outerShdw blurRad="38100" dist="38100" dir="2700000" algn="tl">
                    <a:srgbClr val="C0C0C0"/>
                  </a:outerShdw>
                </a:effectLst>
                <a:latin typeface="Times New Roman" pitchFamily="18" charset="0"/>
                <a:cs typeface="+mn-cs"/>
              </a:rPr>
              <a:t>Lê</a:t>
            </a:r>
            <a:r>
              <a:rPr lang="en-US" sz="3200" dirty="0">
                <a:solidFill>
                  <a:srgbClr val="FF3300"/>
                </a:solidFill>
                <a:effectLst>
                  <a:outerShdw blurRad="38100" dist="38100" dir="2700000" algn="tl">
                    <a:srgbClr val="C0C0C0"/>
                  </a:outerShdw>
                </a:effectLst>
                <a:latin typeface="Times New Roman" pitchFamily="18" charset="0"/>
                <a:cs typeface="+mn-cs"/>
              </a:rPr>
              <a:t> </a:t>
            </a:r>
            <a:r>
              <a:rPr lang="en-US" sz="3200" dirty="0" err="1">
                <a:solidFill>
                  <a:srgbClr val="FF3300"/>
                </a:solidFill>
                <a:effectLst>
                  <a:outerShdw blurRad="38100" dist="38100" dir="2700000" algn="tl">
                    <a:srgbClr val="C0C0C0"/>
                  </a:outerShdw>
                </a:effectLst>
                <a:latin typeface="Times New Roman" pitchFamily="18" charset="0"/>
                <a:cs typeface="+mn-cs"/>
              </a:rPr>
              <a:t>Lợi</a:t>
            </a:r>
            <a:r>
              <a:rPr lang="en-US" sz="3200" dirty="0">
                <a:solidFill>
                  <a:srgbClr val="FF3300"/>
                </a:solidFill>
                <a:effectLst>
                  <a:outerShdw blurRad="38100" dist="38100" dir="2700000" algn="tl">
                    <a:srgbClr val="C0C0C0"/>
                  </a:outerShdw>
                </a:effectLst>
                <a:latin typeface="Times New Roman" pitchFamily="18" charset="0"/>
                <a:cs typeface="+mn-cs"/>
              </a:rPr>
              <a:t> </a:t>
            </a:r>
            <a:r>
              <a:rPr lang="en-US" sz="3200" dirty="0" err="1">
                <a:solidFill>
                  <a:srgbClr val="FF3300"/>
                </a:solidFill>
                <a:effectLst>
                  <a:outerShdw blurRad="38100" dist="38100" dir="2700000" algn="tl">
                    <a:srgbClr val="C0C0C0"/>
                  </a:outerShdw>
                </a:effectLst>
                <a:latin typeface="Times New Roman" pitchFamily="18" charset="0"/>
                <a:cs typeface="+mn-cs"/>
              </a:rPr>
              <a:t>nói</a:t>
            </a:r>
            <a:r>
              <a:rPr lang="en-US" sz="3200" dirty="0">
                <a:solidFill>
                  <a:srgbClr val="FF3300"/>
                </a:solidFill>
                <a:effectLst>
                  <a:outerShdw blurRad="38100" dist="38100" dir="2700000" algn="tl">
                    <a:srgbClr val="C0C0C0"/>
                  </a:outerShdw>
                </a:effectLst>
                <a:latin typeface="Times New Roman" pitchFamily="18" charset="0"/>
                <a:cs typeface="+mn-cs"/>
              </a:rPr>
              <a:t> </a:t>
            </a:r>
            <a:r>
              <a:rPr lang="en-US" sz="3200" dirty="0" err="1">
                <a:solidFill>
                  <a:srgbClr val="FF3300"/>
                </a:solidFill>
                <a:effectLst>
                  <a:outerShdw blurRad="38100" dist="38100" dir="2700000" algn="tl">
                    <a:srgbClr val="C0C0C0"/>
                  </a:outerShdw>
                </a:effectLst>
                <a:latin typeface="Times New Roman" pitchFamily="18" charset="0"/>
                <a:cs typeface="+mn-cs"/>
              </a:rPr>
              <a:t>lên</a:t>
            </a:r>
            <a:r>
              <a:rPr lang="en-US" sz="3200" dirty="0">
                <a:solidFill>
                  <a:srgbClr val="FF3300"/>
                </a:solidFill>
                <a:effectLst>
                  <a:outerShdw blurRad="38100" dist="38100" dir="2700000" algn="tl">
                    <a:srgbClr val="C0C0C0"/>
                  </a:outerShdw>
                </a:effectLst>
                <a:latin typeface="Times New Roman" pitchFamily="18" charset="0"/>
                <a:cs typeface="+mn-cs"/>
              </a:rPr>
              <a:t> </a:t>
            </a:r>
            <a:r>
              <a:rPr lang="en-US" sz="3200" dirty="0" err="1">
                <a:solidFill>
                  <a:srgbClr val="FF3300"/>
                </a:solidFill>
                <a:effectLst>
                  <a:outerShdw blurRad="38100" dist="38100" dir="2700000" algn="tl">
                    <a:srgbClr val="C0C0C0"/>
                  </a:outerShdw>
                </a:effectLst>
                <a:latin typeface="Times New Roman" pitchFamily="18" charset="0"/>
                <a:cs typeface="+mn-cs"/>
              </a:rPr>
              <a:t>điều</a:t>
            </a:r>
            <a:r>
              <a:rPr lang="en-US" sz="3200" dirty="0">
                <a:solidFill>
                  <a:srgbClr val="FF3300"/>
                </a:solidFill>
                <a:effectLst>
                  <a:outerShdw blurRad="38100" dist="38100" dir="2700000" algn="tl">
                    <a:srgbClr val="C0C0C0"/>
                  </a:outerShdw>
                </a:effectLst>
                <a:latin typeface="Times New Roman" pitchFamily="18" charset="0"/>
                <a:cs typeface="+mn-cs"/>
              </a:rPr>
              <a:t> </a:t>
            </a:r>
            <a:r>
              <a:rPr lang="en-US" sz="3200" dirty="0" err="1">
                <a:solidFill>
                  <a:srgbClr val="FF3300"/>
                </a:solidFill>
                <a:effectLst>
                  <a:outerShdw blurRad="38100" dist="38100" dir="2700000" algn="tl">
                    <a:srgbClr val="C0C0C0"/>
                  </a:outerShdw>
                </a:effectLst>
                <a:latin typeface="Times New Roman" pitchFamily="18" charset="0"/>
                <a:cs typeface="+mn-cs"/>
              </a:rPr>
              <a:t>gì</a:t>
            </a:r>
            <a:r>
              <a:rPr lang="en-US" sz="3200" dirty="0">
                <a:solidFill>
                  <a:srgbClr val="FF3300"/>
                </a:solidFill>
                <a:effectLst>
                  <a:outerShdw blurRad="38100" dist="38100" dir="2700000" algn="tl">
                    <a:srgbClr val="C0C0C0"/>
                  </a:outerShdw>
                </a:effectLst>
                <a:latin typeface="Times New Roman" pitchFamily="18" charset="0"/>
                <a:cs typeface="+mn-cs"/>
              </a:rPr>
              <a:t>?</a:t>
            </a:r>
          </a:p>
        </p:txBody>
      </p:sp>
      <p:sp>
        <p:nvSpPr>
          <p:cNvPr id="5" name="Text Box 4"/>
          <p:cNvSpPr txBox="1">
            <a:spLocks noChangeArrowheads="1"/>
          </p:cNvSpPr>
          <p:nvPr/>
        </p:nvSpPr>
        <p:spPr bwMode="auto">
          <a:xfrm>
            <a:off x="5257800" y="1828800"/>
            <a:ext cx="3657600" cy="4524375"/>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just" eaLnBrk="0" fontAlgn="auto" hangingPunct="0">
              <a:spcBef>
                <a:spcPct val="50000"/>
              </a:spcBef>
              <a:spcAft>
                <a:spcPts val="0"/>
              </a:spcAft>
              <a:defRPr/>
            </a:pP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Việc</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làm</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của</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Lê</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lợi</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là</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thể</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hiện</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lòng</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khoan</a:t>
            </a:r>
            <a:r>
              <a:rPr lang="en-US" sz="3600" dirty="0">
                <a:effectLst>
                  <a:outerShdw blurRad="38100" dist="38100" dir="2700000" algn="tl">
                    <a:srgbClr val="C0C0C0"/>
                  </a:outerShdw>
                </a:effectLst>
                <a:latin typeface="Times New Roman" pitchFamily="18" charset="0"/>
                <a:cs typeface="Times New Roman" pitchFamily="18" charset="0"/>
              </a:rPr>
              <a:t> dung </a:t>
            </a:r>
            <a:r>
              <a:rPr lang="en-US" sz="3600" dirty="0" err="1">
                <a:effectLst>
                  <a:outerShdw blurRad="38100" dist="38100" dir="2700000" algn="tl">
                    <a:srgbClr val="C0C0C0"/>
                  </a:outerShdw>
                </a:effectLst>
                <a:latin typeface="Times New Roman" pitchFamily="18" charset="0"/>
                <a:cs typeface="Times New Roman" pitchFamily="18" charset="0"/>
              </a:rPr>
              <a:t>đối</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với</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kẻ</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thù</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Việc</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làm</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này</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đã</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khiến</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cho</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quân</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địch</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phải</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cảm</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động</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và</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nể</a:t>
            </a:r>
            <a:r>
              <a:rPr lang="en-US" sz="3600" dirty="0">
                <a:effectLst>
                  <a:outerShdw blurRad="38100" dist="38100" dir="2700000" algn="tl">
                    <a:srgbClr val="C0C0C0"/>
                  </a:outerShdw>
                </a:effectLst>
                <a:latin typeface="Times New Roman" pitchFamily="18" charset="0"/>
                <a:cs typeface="Times New Roman" pitchFamily="18" charset="0"/>
              </a:rPr>
              <a:t> </a:t>
            </a:r>
            <a:r>
              <a:rPr lang="en-US" sz="3600" dirty="0" err="1">
                <a:effectLst>
                  <a:outerShdw blurRad="38100" dist="38100" dir="2700000" algn="tl">
                    <a:srgbClr val="C0C0C0"/>
                  </a:outerShdw>
                </a:effectLst>
                <a:latin typeface="Times New Roman" pitchFamily="18" charset="0"/>
                <a:cs typeface="Times New Roman" pitchFamily="18" charset="0"/>
              </a:rPr>
              <a:t>phục</a:t>
            </a:r>
            <a:r>
              <a:rPr lang="en-US" sz="3600" dirty="0">
                <a:effectLst>
                  <a:outerShdw blurRad="38100" dist="38100" dir="2700000" algn="tl">
                    <a:srgbClr val="C0C0C0"/>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4" name="Picture 4" descr="http://htmlimg2.scribdassets.com/lu09fdio0zos3t/images/4-23f16c7a70.jpg"/>
          <p:cNvPicPr>
            <a:picLocks noChangeAspect="1" noChangeArrowheads="1"/>
          </p:cNvPicPr>
          <p:nvPr/>
        </p:nvPicPr>
        <p:blipFill>
          <a:blip r:embed="rId2" r:link="rId3" cstate="print"/>
          <a:srcRect/>
          <a:stretch>
            <a:fillRect/>
          </a:stretch>
        </p:blipFill>
        <p:spPr bwMode="auto">
          <a:xfrm>
            <a:off x="4419600" y="1752600"/>
            <a:ext cx="4419600" cy="4419600"/>
          </a:xfrm>
          <a:prstGeom prst="rect">
            <a:avLst/>
          </a:prstGeom>
          <a:noFill/>
          <a:ln w="9525">
            <a:noFill/>
            <a:miter lim="800000"/>
            <a:headEnd/>
            <a:tailEnd/>
          </a:ln>
        </p:spPr>
      </p:pic>
      <p:sp>
        <p:nvSpPr>
          <p:cNvPr id="5" name="Rectangle 6"/>
          <p:cNvSpPr>
            <a:spLocks noChangeArrowheads="1"/>
          </p:cNvSpPr>
          <p:nvPr/>
        </p:nvSpPr>
        <p:spPr bwMode="auto">
          <a:xfrm>
            <a:off x="4191000" y="6248400"/>
            <a:ext cx="5257800" cy="369332"/>
          </a:xfrm>
          <a:prstGeom prst="rect">
            <a:avLst/>
          </a:prstGeom>
          <a:noFill/>
          <a:ln w="9525">
            <a:noFill/>
            <a:miter lim="800000"/>
            <a:headEnd/>
            <a:tailEnd/>
          </a:ln>
        </p:spPr>
        <p:txBody>
          <a:bodyPr wrap="square">
            <a:spAutoFit/>
          </a:bodyPr>
          <a:lstStyle/>
          <a:p>
            <a:pPr algn="ctr"/>
            <a:r>
              <a:rPr lang="en-US" b="1" dirty="0" err="1">
                <a:latin typeface="Times New Roman" pitchFamily="18" charset="0"/>
                <a:cs typeface="Times New Roman" pitchFamily="18" charset="0"/>
              </a:rPr>
              <a:t>Bác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Hồ</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mặt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Khê</a:t>
            </a:r>
            <a:r>
              <a:rPr lang="en-US" b="1" dirty="0">
                <a:latin typeface="Times New Roman" pitchFamily="18" charset="0"/>
                <a:cs typeface="Times New Roman" pitchFamily="18" charset="0"/>
              </a:rPr>
              <a:t>(1950)</a:t>
            </a:r>
          </a:p>
        </p:txBody>
      </p:sp>
      <p:sp>
        <p:nvSpPr>
          <p:cNvPr id="6" name="Rectangle 7"/>
          <p:cNvSpPr>
            <a:spLocks noChangeArrowheads="1"/>
          </p:cNvSpPr>
          <p:nvPr/>
        </p:nvSpPr>
        <p:spPr bwMode="auto">
          <a:xfrm>
            <a:off x="0" y="228600"/>
            <a:ext cx="9144000" cy="1323439"/>
          </a:xfrm>
          <a:prstGeom prst="rect">
            <a:avLst/>
          </a:prstGeom>
          <a:noFill/>
          <a:ln w="9525">
            <a:noFill/>
            <a:miter lim="800000"/>
            <a:headEnd/>
            <a:tailEnd/>
          </a:ln>
        </p:spPr>
        <p:txBody>
          <a:bodyPr>
            <a:spAutoFit/>
          </a:bodyPr>
          <a:lstStyle/>
          <a:p>
            <a:pPr algn="ctr"/>
            <a:r>
              <a:rPr lang="en-US" sz="4000" b="1" dirty="0" err="1">
                <a:solidFill>
                  <a:srgbClr val="0000FF"/>
                </a:solidFill>
                <a:latin typeface="Times New Roman" pitchFamily="18" charset="0"/>
                <a:cs typeface="Times New Roman" pitchFamily="18" charset="0"/>
              </a:rPr>
              <a:t>Lòng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nhân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của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Bác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Hồ</a:t>
            </a:r>
            <a:endParaRPr lang="en-US" sz="4000" b="1" dirty="0">
              <a:solidFill>
                <a:srgbClr val="0000FF"/>
              </a:solidFill>
              <a:latin typeface="Times New Roman" pitchFamily="18" charset="0"/>
              <a:cs typeface="Times New Roman" pitchFamily="18" charset="0"/>
            </a:endParaRPr>
          </a:p>
          <a:p>
            <a:pPr algn="ct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Đối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với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kẻ</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thù</a:t>
            </a:r>
            <a:r>
              <a:rPr lang="en-US" sz="4000" b="1" dirty="0">
                <a:solidFill>
                  <a:srgbClr val="0000FF"/>
                </a:solidFill>
                <a:latin typeface="Times New Roman" pitchFamily="18" charset="0"/>
                <a:cs typeface="Times New Roman" pitchFamily="18" charset="0"/>
              </a:rPr>
              <a:t> )</a:t>
            </a:r>
          </a:p>
        </p:txBody>
      </p:sp>
      <p:sp>
        <p:nvSpPr>
          <p:cNvPr id="7" name="Rectangle 8"/>
          <p:cNvSpPr>
            <a:spLocks noChangeArrowheads="1"/>
          </p:cNvSpPr>
          <p:nvPr/>
        </p:nvSpPr>
        <p:spPr bwMode="auto">
          <a:xfrm>
            <a:off x="228600" y="1595021"/>
            <a:ext cx="3733800" cy="5262979"/>
          </a:xfrm>
          <a:prstGeom prst="rect">
            <a:avLst/>
          </a:prstGeom>
          <a:noFill/>
          <a:ln w="9525">
            <a:noFill/>
            <a:miter lim="800000"/>
            <a:headEnd/>
            <a:tailEnd/>
          </a:ln>
        </p:spPr>
        <p:txBody>
          <a:bodyPr>
            <a:spAutoFit/>
          </a:bodyPr>
          <a:lstStyle/>
          <a:p>
            <a:pPr algn="just"/>
            <a:r>
              <a:rPr lang="en-US" sz="2400" b="1" dirty="0" err="1">
                <a:solidFill>
                  <a:srgbClr val="CC0000"/>
                </a:solidFill>
                <a:latin typeface="Times New Roman" pitchFamily="18" charset="0"/>
                <a:cs typeface="Times New Roman" pitchFamily="18" charset="0"/>
              </a:rPr>
              <a:t>Sau</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chiến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dịch</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Biên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Giới</a:t>
            </a:r>
            <a:r>
              <a:rPr lang="en-US" sz="2400" b="1" dirty="0">
                <a:solidFill>
                  <a:srgbClr val="CC0000"/>
                </a:solidFill>
                <a:latin typeface="Times New Roman" pitchFamily="18" charset="0"/>
                <a:cs typeface="Times New Roman" pitchFamily="18" charset="0"/>
              </a:rPr>
              <a:t> (1950) </a:t>
            </a:r>
            <a:r>
              <a:rPr lang="en-US" sz="2400" b="1" dirty="0" err="1">
                <a:solidFill>
                  <a:srgbClr val="CC0000"/>
                </a:solidFill>
                <a:latin typeface="Times New Roman" pitchFamily="18" charset="0"/>
                <a:cs typeface="Times New Roman" pitchFamily="18" charset="0"/>
              </a:rPr>
              <a:t>kết</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thúc,Bác</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Hồ</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đã</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chỉ</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thị</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phải</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cứu</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chữa</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tình</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cho</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thương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binh</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địch</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không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được</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để</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tù</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binh</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thiếu</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ăn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Trong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lúc</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thuốc</a:t>
            </a:r>
            <a:r>
              <a:rPr lang="en-US" sz="2400" b="1" dirty="0">
                <a:solidFill>
                  <a:srgbClr val="CC0000"/>
                </a:solidFill>
                <a:latin typeface="Times New Roman" pitchFamily="18" charset="0"/>
                <a:cs typeface="Times New Roman" pitchFamily="18" charset="0"/>
              </a:rPr>
              <a:t> men, </a:t>
            </a:r>
            <a:r>
              <a:rPr lang="en-US" sz="2400" b="1" dirty="0" err="1">
                <a:solidFill>
                  <a:srgbClr val="CC0000"/>
                </a:solidFill>
                <a:latin typeface="Times New Roman" pitchFamily="18" charset="0"/>
                <a:cs typeface="Times New Roman" pitchFamily="18" charset="0"/>
              </a:rPr>
              <a:t>lương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thực</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ta</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không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hề</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dư</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dật</a:t>
            </a:r>
            <a:r>
              <a:rPr lang="en-US" sz="2400" b="1" dirty="0">
                <a:solidFill>
                  <a:srgbClr val="CC0000"/>
                </a:solidFill>
                <a:latin typeface="Times New Roman" pitchFamily="18" charset="0"/>
                <a:cs typeface="Times New Roman" pitchFamily="18" charset="0"/>
              </a:rPr>
              <a:t>. </a:t>
            </a:r>
          </a:p>
          <a:p>
            <a:pPr algn="just"/>
            <a:r>
              <a:rPr lang="en-US" sz="2400" b="1" dirty="0" err="1">
                <a:solidFill>
                  <a:srgbClr val="CC0000"/>
                </a:solidFill>
                <a:latin typeface="Times New Roman" pitchFamily="18" charset="0"/>
                <a:cs typeface="Times New Roman" pitchFamily="18" charset="0"/>
              </a:rPr>
              <a:t>Bác</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chỉ</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thị</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cho</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Bộ</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chỉ</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huy</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chiến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dịch</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thông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báo</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cho</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phía</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Pháp</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rằng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ta</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sẽ</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trao</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trả</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tất</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cả</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số</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tù</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binh</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Pháp</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bị</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thương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tại</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Thất</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Khê</a:t>
            </a:r>
            <a:r>
              <a:rPr lang="en-US" sz="2400" b="1" dirty="0">
                <a:solidFill>
                  <a:srgbClr val="CC0000"/>
                </a:solidFill>
                <a:latin typeface="Times New Roman" pitchFamily="18" charset="0"/>
                <a:cs typeface="Times New Roman" pitchFamily="18" charset="0"/>
              </a:rPr>
              <a: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sp>
        <p:nvSpPr>
          <p:cNvPr id="4" name="Text Box 3"/>
          <p:cNvSpPr txBox="1">
            <a:spLocks noChangeArrowheads="1"/>
          </p:cNvSpPr>
          <p:nvPr/>
        </p:nvSpPr>
        <p:spPr bwMode="auto">
          <a:xfrm>
            <a:off x="0" y="1219200"/>
            <a:ext cx="8991600" cy="5262979"/>
          </a:xfrm>
          <a:prstGeom prst="rect">
            <a:avLst/>
          </a:prstGeom>
          <a:noFill/>
          <a:ln w="9525">
            <a:noFill/>
            <a:miter lim="800000"/>
            <a:headEnd/>
            <a:tailEnd/>
          </a:ln>
        </p:spPr>
        <p:txBody>
          <a:bodyPr>
            <a:spAutoFit/>
          </a:bodyPr>
          <a:lstStyle/>
          <a:p>
            <a:pPr algn="just">
              <a:spcBef>
                <a:spcPct val="50000"/>
              </a:spcBef>
            </a:pP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Bác</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Hồ</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của</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chúng</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ta</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đã</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từng</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nói</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với</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những</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người</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lầm</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lỗi</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từng</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đứng</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về</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phía</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kẻ</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thù</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để</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chống</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lại</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nhân</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dân</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sau</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khi</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chỉ</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cho</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họ</a:t>
            </a:r>
            <a:r>
              <a:rPr lang="en-US" sz="3200" dirty="0">
                <a:solidFill>
                  <a:srgbClr val="3333CC"/>
                </a:solidFill>
                <a:latin typeface="Times New Roman" pitchFamily="18" charset="0"/>
                <a:cs typeface="Times New Roman" pitchFamily="18" charset="0"/>
              </a:rPr>
              <a:t> con </a:t>
            </a:r>
            <a:r>
              <a:rPr lang="en-US" sz="3200" dirty="0" err="1">
                <a:solidFill>
                  <a:srgbClr val="3333CC"/>
                </a:solidFill>
                <a:latin typeface="Times New Roman" pitchFamily="18" charset="0"/>
                <a:cs typeface="Times New Roman" pitchFamily="18" charset="0"/>
              </a:rPr>
              <a:t>đường</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sáng</a:t>
            </a:r>
            <a:r>
              <a:rPr lang="en-US" sz="3200" dirty="0">
                <a:solidFill>
                  <a:srgbClr val="3333CC"/>
                </a:solidFill>
                <a:latin typeface="Times New Roman" pitchFamily="18" charset="0"/>
                <a:cs typeface="Times New Roman" pitchFamily="18" charset="0"/>
              </a:rPr>
              <a:t>.</a:t>
            </a:r>
          </a:p>
          <a:p>
            <a:pPr algn="just">
              <a:spcBef>
                <a:spcPct val="50000"/>
              </a:spcBef>
            </a:pP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Người</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tha</a:t>
            </a:r>
            <a:r>
              <a:rPr lang="en-US" sz="3200" dirty="0">
                <a:solidFill>
                  <a:srgbClr val="3333CC"/>
                </a:solidFill>
                <a:latin typeface="Times New Roman" pitchFamily="18" charset="0"/>
                <a:cs typeface="Times New Roman" pitchFamily="18" charset="0"/>
              </a:rPr>
              <a:t> </a:t>
            </a:r>
            <a:r>
              <a:rPr lang="en-US" sz="3200" dirty="0" err="1">
                <a:solidFill>
                  <a:srgbClr val="3333CC"/>
                </a:solidFill>
                <a:latin typeface="Times New Roman" pitchFamily="18" charset="0"/>
                <a:cs typeface="Times New Roman" pitchFamily="18" charset="0"/>
              </a:rPr>
              <a:t>thiết</a:t>
            </a:r>
            <a:r>
              <a:rPr lang="en-US" sz="3200" dirty="0">
                <a:solidFill>
                  <a:srgbClr val="3333CC"/>
                </a:solidFill>
                <a:latin typeface="Times New Roman" pitchFamily="18" charset="0"/>
                <a:cs typeface="Times New Roman" pitchFamily="18" charset="0"/>
              </a:rPr>
              <a:t>: </a:t>
            </a:r>
            <a:r>
              <a:rPr lang="en-US" sz="3200" i="1" dirty="0">
                <a:solidFill>
                  <a:srgbClr val="3333CC"/>
                </a:solidFill>
                <a:latin typeface="Times New Roman" pitchFamily="18" charset="0"/>
                <a:cs typeface="Times New Roman" pitchFamily="18" charset="0"/>
              </a:rPr>
              <a:t>“</a:t>
            </a:r>
            <a:r>
              <a:rPr lang="en-US" sz="3200" i="1" dirty="0" err="1">
                <a:solidFill>
                  <a:srgbClr val="3333CC"/>
                </a:solidFill>
                <a:latin typeface="Times New Roman" pitchFamily="18" charset="0"/>
                <a:cs typeface="Times New Roman" pitchFamily="18" charset="0"/>
              </a:rPr>
              <a:t>Tôi</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khuyên</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đồng</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bào</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đoàn</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kết</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chặt</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chẽ</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và</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rộng</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rãi</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Năm</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ngón</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tay</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cũng</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có</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ngón</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ngắn</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ngón</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dài</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Nhưng</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ngắn</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dài</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đều</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hợp</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nhau</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lại</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nơi</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bàn</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tay</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Trong</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mấy</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triệu</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người</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cũng</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có</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người</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thế</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này</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người</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thế</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khác</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Nhưng</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thế</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này</a:t>
            </a:r>
            <a:r>
              <a:rPr lang="en-US" sz="3200" i="1" dirty="0">
                <a:solidFill>
                  <a:srgbClr val="3333CC"/>
                </a:solidFill>
                <a:latin typeface="Times New Roman" pitchFamily="18" charset="0"/>
                <a:cs typeface="Times New Roman" pitchFamily="18" charset="0"/>
              </a:rPr>
              <a:t> hay </a:t>
            </a:r>
            <a:r>
              <a:rPr lang="en-US" sz="3200" i="1" dirty="0" err="1">
                <a:solidFill>
                  <a:srgbClr val="3333CC"/>
                </a:solidFill>
                <a:latin typeface="Times New Roman" pitchFamily="18" charset="0"/>
                <a:cs typeface="Times New Roman" pitchFamily="18" charset="0"/>
              </a:rPr>
              <a:t>thế</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khác</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đều</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thuộc</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dòng</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dõi</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tổ</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tiên</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ta</a:t>
            </a:r>
            <a:r>
              <a:rPr lang="en-US" sz="3200" i="1" dirty="0">
                <a:solidFill>
                  <a:srgbClr val="3333CC"/>
                </a:solidFill>
                <a:latin typeface="Times New Roman" pitchFamily="18" charset="0"/>
                <a:cs typeface="Times New Roman" pitchFamily="18" charset="0"/>
              </a:rPr>
              <a:t>.</a:t>
            </a:r>
            <a:r>
              <a:rPr lang="en-US" sz="3200" i="1" dirty="0">
                <a:solidFill>
                  <a:srgbClr val="FF0000"/>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Vậy</a:t>
            </a:r>
            <a:r>
              <a:rPr lang="en-US" sz="3200" i="1" dirty="0">
                <a:solidFill>
                  <a:srgbClr val="3333CC"/>
                </a:solidFill>
                <a:latin typeface="Times New Roman" pitchFamily="18" charset="0"/>
                <a:cs typeface="Times New Roman" pitchFamily="18" charset="0"/>
              </a:rPr>
              <a:t> </a:t>
            </a:r>
            <a:r>
              <a:rPr lang="en-US" sz="3200" i="1" dirty="0" err="1">
                <a:solidFill>
                  <a:srgbClr val="3333CC"/>
                </a:solidFill>
                <a:latin typeface="Times New Roman" pitchFamily="18" charset="0"/>
                <a:cs typeface="Times New Roman" pitchFamily="18" charset="0"/>
              </a:rPr>
              <a:t>nên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ta</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phải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khoan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hồng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đại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độ</a:t>
            </a:r>
            <a:r>
              <a:rPr lang="en-US" sz="3200" i="1" dirty="0">
                <a:solidFill>
                  <a:srgbClr val="FF0000"/>
                </a:solidFill>
                <a:latin typeface="Times New Roman" pitchFamily="18" charset="0"/>
                <a:cs typeface="Times New Roman" pitchFamily="18" charset="0"/>
              </a:rPr>
              <a:t>”.</a:t>
            </a:r>
          </a:p>
        </p:txBody>
      </p:sp>
      <p:sp>
        <p:nvSpPr>
          <p:cNvPr id="5" name="Rectangle 7"/>
          <p:cNvSpPr>
            <a:spLocks noChangeArrowheads="1"/>
          </p:cNvSpPr>
          <p:nvPr/>
        </p:nvSpPr>
        <p:spPr bwMode="auto">
          <a:xfrm>
            <a:off x="0" y="0"/>
            <a:ext cx="9144000" cy="1077218"/>
          </a:xfrm>
          <a:prstGeom prst="rect">
            <a:avLst/>
          </a:prstGeom>
          <a:noFill/>
          <a:ln w="9525">
            <a:noFill/>
            <a:miter lim="800000"/>
            <a:headEnd/>
            <a:tailEnd/>
          </a:ln>
        </p:spPr>
        <p:txBody>
          <a:bodyPr>
            <a:spAutoFit/>
          </a:bodyPr>
          <a:lstStyle/>
          <a:p>
            <a:pPr algn="ctr"/>
            <a:r>
              <a:rPr lang="en-US" sz="3200" b="1" dirty="0" err="1">
                <a:solidFill>
                  <a:srgbClr val="0000FF"/>
                </a:solidFill>
                <a:latin typeface="Times New Roman" pitchFamily="18" charset="0"/>
                <a:cs typeface="Times New Roman" pitchFamily="18" charset="0"/>
              </a:rPr>
              <a:t>Lòng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nhân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Hồ</a:t>
            </a:r>
            <a:endParaRPr lang="en-US" sz="3200" b="1" dirty="0">
              <a:solidFill>
                <a:srgbClr val="0000FF"/>
              </a:solidFill>
              <a:latin typeface="Times New Roman" pitchFamily="18" charset="0"/>
              <a:cs typeface="Times New Roman" pitchFamily="18" charset="0"/>
            </a:endParaRPr>
          </a:p>
          <a:p>
            <a:pPr algn="ct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Đối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với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những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người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lầm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lỗi</a:t>
            </a:r>
            <a:r>
              <a:rPr lang="en-US" sz="3200" b="1" dirty="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US" smtClean="0"/>
          </a:p>
        </p:txBody>
      </p:sp>
      <p:pic>
        <p:nvPicPr>
          <p:cNvPr id="4" name="Picture 2" descr="untitled"/>
          <p:cNvPicPr>
            <a:picLocks noGrp="1" noChangeAspect="1" noChangeArrowheads="1"/>
          </p:cNvPicPr>
          <p:nvPr>
            <p:ph sz="quarter" idx="1"/>
          </p:nvPr>
        </p:nvPicPr>
        <p:blipFill>
          <a:blip r:embed="rId2" cstate="print"/>
          <a:srcRect/>
          <a:stretch>
            <a:fillRect/>
          </a:stretch>
        </p:blipFill>
        <p:spPr>
          <a:xfrm>
            <a:off x="0" y="0"/>
            <a:ext cx="4800600" cy="5867400"/>
          </a:xfrm>
          <a:noFill/>
        </p:spPr>
      </p:pic>
      <p:sp>
        <p:nvSpPr>
          <p:cNvPr id="5" name="TextBox 4"/>
          <p:cNvSpPr txBox="1">
            <a:spLocks noChangeArrowheads="1"/>
          </p:cNvSpPr>
          <p:nvPr/>
        </p:nvSpPr>
        <p:spPr bwMode="auto">
          <a:xfrm>
            <a:off x="533400" y="6019800"/>
            <a:ext cx="7848600" cy="830263"/>
          </a:xfrm>
          <a:prstGeom prst="rect">
            <a:avLst/>
          </a:prstGeom>
          <a:noFill/>
          <a:ln w="9525">
            <a:noFill/>
            <a:miter lim="800000"/>
            <a:headEnd/>
            <a:tailEnd/>
          </a:ln>
        </p:spPr>
        <p:txBody>
          <a:bodyPr>
            <a:spAutoFit/>
          </a:bodyPr>
          <a:lstStyle/>
          <a:p>
            <a:pPr algn="ctr"/>
            <a:r>
              <a:rPr lang="en-US" sz="2400">
                <a:solidFill>
                  <a:srgbClr val="FF0000"/>
                </a:solidFill>
                <a:latin typeface="Times New Roman" pitchFamily="18" charset="0"/>
                <a:cs typeface="Times New Roman" pitchFamily="18" charset="0"/>
              </a:rPr>
              <a:t>Lễ công bố quyết định đặc xá của chủ tịch nước cho các</a:t>
            </a:r>
          </a:p>
          <a:p>
            <a:pPr algn="ctr"/>
            <a:r>
              <a:rPr lang="en-US" sz="2400">
                <a:solidFill>
                  <a:srgbClr val="FF0000"/>
                </a:solidFill>
                <a:latin typeface="Times New Roman" pitchFamily="18" charset="0"/>
                <a:cs typeface="Times New Roman" pitchFamily="18" charset="0"/>
              </a:rPr>
              <a:t>phạm nhân cải tạo tốt</a:t>
            </a:r>
          </a:p>
        </p:txBody>
      </p:sp>
      <p:pic>
        <p:nvPicPr>
          <p:cNvPr id="6" name="Picture 5" descr="802238_small_104511.jpg"/>
          <p:cNvPicPr>
            <a:picLocks noChangeAspect="1"/>
          </p:cNvPicPr>
          <p:nvPr/>
        </p:nvPicPr>
        <p:blipFill>
          <a:blip r:embed="rId3" cstate="print"/>
          <a:srcRect/>
          <a:stretch>
            <a:fillRect/>
          </a:stretch>
        </p:blipFill>
        <p:spPr bwMode="auto">
          <a:xfrm>
            <a:off x="4800600" y="0"/>
            <a:ext cx="4267200" cy="579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 name="Picture 3" descr="Day-con-biet-nhuong-nhin-1.JPG"/>
          <p:cNvPicPr>
            <a:picLocks noChangeAspect="1"/>
          </p:cNvPicPr>
          <p:nvPr/>
        </p:nvPicPr>
        <p:blipFill>
          <a:blip r:embed="rId2" cstate="print"/>
          <a:stretch>
            <a:fillRect/>
          </a:stretch>
        </p:blipFill>
        <p:spPr>
          <a:xfrm>
            <a:off x="0" y="0"/>
            <a:ext cx="9144000" cy="5791200"/>
          </a:xfrm>
          <a:prstGeom prst="rect">
            <a:avLst/>
          </a:prstGeom>
        </p:spPr>
      </p:pic>
      <p:sp>
        <p:nvSpPr>
          <p:cNvPr id="5" name="Rectangle 4"/>
          <p:cNvSpPr/>
          <p:nvPr/>
        </p:nvSpPr>
        <p:spPr>
          <a:xfrm>
            <a:off x="1633923" y="5943600"/>
            <a:ext cx="5974713" cy="830997"/>
          </a:xfrm>
          <a:prstGeom prst="rect">
            <a:avLst/>
          </a:prstGeom>
          <a:noFill/>
        </p:spPr>
        <p:txBody>
          <a:bodyPr wrap="none" lIns="91440" tIns="45720" rIns="91440" bIns="45720">
            <a:spAutoFit/>
          </a:bodyPr>
          <a:lstStyle/>
          <a:p>
            <a:pPr algn="ctr"/>
            <a:r>
              <a:rPr lang="en-US" sz="4800" b="1" cap="none"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itchFamily="18" charset="0"/>
                <a:cs typeface="Times New Roman" pitchFamily="18" charset="0"/>
              </a:rPr>
              <a:t>Nhường</a:t>
            </a:r>
            <a:r>
              <a:rPr lang="en-US" sz="48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itchFamily="18" charset="0"/>
                <a:cs typeface="Times New Roman" pitchFamily="18" charset="0"/>
              </a:rPr>
              <a:t> </a:t>
            </a:r>
            <a:r>
              <a:rPr lang="en-US" sz="4800" b="1" cap="none"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itchFamily="18" charset="0"/>
                <a:cs typeface="Times New Roman" pitchFamily="18" charset="0"/>
              </a:rPr>
              <a:t>nhịn</a:t>
            </a:r>
            <a:r>
              <a:rPr lang="en-US" sz="48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itchFamily="18" charset="0"/>
                <a:cs typeface="Times New Roman" pitchFamily="18" charset="0"/>
              </a:rPr>
              <a:t> </a:t>
            </a:r>
            <a:r>
              <a:rPr lang="en-US" sz="4800" b="1" cap="none"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itchFamily="18" charset="0"/>
                <a:cs typeface="Times New Roman" pitchFamily="18" charset="0"/>
              </a:rPr>
              <a:t>nhau</a:t>
            </a:r>
            <a:r>
              <a:rPr lang="en-US" sz="48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itchFamily="18" charset="0"/>
                <a:cs typeface="Times New Roman" pitchFamily="18" charset="0"/>
              </a:rPr>
              <a:t> </a:t>
            </a:r>
            <a:endParaRPr lang="en-US" sz="48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sp>
        <p:nvSpPr>
          <p:cNvPr id="21507" name="Content Placeholder 2"/>
          <p:cNvSpPr>
            <a:spLocks noGrp="1"/>
          </p:cNvSpPr>
          <p:nvPr>
            <p:ph sz="quarter" idx="1"/>
          </p:nvPr>
        </p:nvSpPr>
        <p:spPr/>
        <p:txBody>
          <a:bodyPr/>
          <a:lstStyle/>
          <a:p>
            <a:endParaRPr lang="en-US" smtClean="0"/>
          </a:p>
        </p:txBody>
      </p:sp>
      <p:sp>
        <p:nvSpPr>
          <p:cNvPr id="4" name="Rectangle 2"/>
          <p:cNvSpPr txBox="1">
            <a:spLocks noChangeArrowheads="1"/>
          </p:cNvSpPr>
          <p:nvPr/>
        </p:nvSpPr>
        <p:spPr bwMode="auto">
          <a:xfrm>
            <a:off x="457200" y="76200"/>
            <a:ext cx="8229600" cy="609600"/>
          </a:xfrm>
          <a:prstGeom prst="rect">
            <a:avLst/>
          </a:prstGeom>
          <a:noFill/>
          <a:ln w="9525">
            <a:noFill/>
            <a:miter lim="800000"/>
            <a:headEnd/>
            <a:tailEnd/>
          </a:ln>
        </p:spPr>
        <p:txBody>
          <a:bodyPr bIns="91440" anchor="b"/>
          <a:lstStyle/>
          <a:p>
            <a:pPr>
              <a:defRPr/>
            </a:pPr>
            <a:r>
              <a:rPr lang="en-US" sz="4000" b="1" u="sng" dirty="0" err="1" smtClean="0">
                <a:solidFill>
                  <a:srgbClr val="FF0000"/>
                </a:solidFill>
                <a:latin typeface="Times New Roman" pitchFamily="18" charset="0"/>
                <a:ea typeface="+mj-ea"/>
                <a:cs typeface="Times New Roman" pitchFamily="18" charset="0"/>
              </a:rPr>
              <a:t>Thông</a:t>
            </a:r>
            <a:r>
              <a:rPr lang="en-US" sz="4000" b="1" u="sng" dirty="0" smtClean="0">
                <a:solidFill>
                  <a:srgbClr val="FF0000"/>
                </a:solidFill>
                <a:latin typeface="Times New Roman" pitchFamily="18" charset="0"/>
                <a:ea typeface="+mj-ea"/>
                <a:cs typeface="Times New Roman" pitchFamily="18" charset="0"/>
              </a:rPr>
              <a:t> </a:t>
            </a:r>
            <a:r>
              <a:rPr lang="en-US" sz="4000" b="1" u="sng" dirty="0" err="1" smtClean="0">
                <a:solidFill>
                  <a:srgbClr val="FF0000"/>
                </a:solidFill>
                <a:latin typeface="Times New Roman" pitchFamily="18" charset="0"/>
                <a:ea typeface="+mj-ea"/>
                <a:cs typeface="Times New Roman" pitchFamily="18" charset="0"/>
              </a:rPr>
              <a:t>điệp</a:t>
            </a:r>
            <a:r>
              <a:rPr lang="en-US" sz="4000" b="1" u="sng" dirty="0" smtClean="0">
                <a:solidFill>
                  <a:srgbClr val="FF0000"/>
                </a:solidFill>
                <a:latin typeface="Times New Roman" pitchFamily="18" charset="0"/>
                <a:ea typeface="+mj-ea"/>
                <a:cs typeface="Times New Roman" pitchFamily="18" charset="0"/>
              </a:rPr>
              <a:t> </a:t>
            </a:r>
            <a:r>
              <a:rPr lang="en-US" sz="4000" b="1" u="sng" dirty="0" err="1" smtClean="0">
                <a:solidFill>
                  <a:srgbClr val="FF0000"/>
                </a:solidFill>
                <a:latin typeface="Times New Roman" pitchFamily="18" charset="0"/>
                <a:ea typeface="+mj-ea"/>
                <a:cs typeface="Times New Roman" pitchFamily="18" charset="0"/>
              </a:rPr>
              <a:t>về</a:t>
            </a:r>
            <a:r>
              <a:rPr lang="en-US" sz="4000" b="1" u="sng" dirty="0" smtClean="0">
                <a:solidFill>
                  <a:srgbClr val="FF0000"/>
                </a:solidFill>
                <a:latin typeface="Times New Roman" pitchFamily="18" charset="0"/>
                <a:ea typeface="+mj-ea"/>
                <a:cs typeface="Times New Roman" pitchFamily="18" charset="0"/>
              </a:rPr>
              <a:t> </a:t>
            </a:r>
            <a:r>
              <a:rPr lang="en-US" sz="4000" b="1" u="sng" dirty="0" err="1">
                <a:solidFill>
                  <a:srgbClr val="FF0000"/>
                </a:solidFill>
                <a:latin typeface="Times New Roman" pitchFamily="18" charset="0"/>
                <a:ea typeface="+mj-ea"/>
                <a:cs typeface="Times New Roman" pitchFamily="18" charset="0"/>
              </a:rPr>
              <a:t>lòng</a:t>
            </a:r>
            <a:r>
              <a:rPr lang="en-US" sz="4000" b="1" u="sng" dirty="0">
                <a:solidFill>
                  <a:srgbClr val="FF0000"/>
                </a:solidFill>
                <a:latin typeface="Times New Roman" pitchFamily="18" charset="0"/>
                <a:ea typeface="+mj-ea"/>
                <a:cs typeface="Times New Roman" pitchFamily="18" charset="0"/>
              </a:rPr>
              <a:t> </a:t>
            </a:r>
            <a:r>
              <a:rPr lang="en-US" sz="4000" b="1" u="sng" dirty="0" err="1">
                <a:solidFill>
                  <a:srgbClr val="FF0000"/>
                </a:solidFill>
                <a:latin typeface="Times New Roman" pitchFamily="18" charset="0"/>
                <a:ea typeface="+mj-ea"/>
                <a:cs typeface="Times New Roman" pitchFamily="18" charset="0"/>
              </a:rPr>
              <a:t>khoan</a:t>
            </a:r>
            <a:r>
              <a:rPr lang="en-US" sz="4000" b="1" u="sng" dirty="0">
                <a:solidFill>
                  <a:srgbClr val="FF0000"/>
                </a:solidFill>
                <a:latin typeface="Times New Roman" pitchFamily="18" charset="0"/>
                <a:ea typeface="+mj-ea"/>
                <a:cs typeface="Times New Roman" pitchFamily="18" charset="0"/>
              </a:rPr>
              <a:t> dung</a:t>
            </a:r>
            <a:endParaRPr lang="en-US" sz="4000" b="1" u="sng" dirty="0">
              <a:solidFill>
                <a:srgbClr val="0000FF"/>
              </a:solidFill>
              <a:latin typeface="+mj-lt"/>
              <a:ea typeface="+mj-ea"/>
              <a:cs typeface="+mj-cs"/>
            </a:endParaRPr>
          </a:p>
        </p:txBody>
      </p:sp>
      <p:sp>
        <p:nvSpPr>
          <p:cNvPr id="5" name="Rectangle 1"/>
          <p:cNvSpPr>
            <a:spLocks noChangeArrowheads="1"/>
          </p:cNvSpPr>
          <p:nvPr/>
        </p:nvSpPr>
        <p:spPr bwMode="auto">
          <a:xfrm>
            <a:off x="0" y="685800"/>
            <a:ext cx="8991600" cy="5894388"/>
          </a:xfrm>
          <a:prstGeom prst="rect">
            <a:avLst/>
          </a:prstGeom>
          <a:noFill/>
          <a:ln w="9525">
            <a:noFill/>
            <a:miter lim="800000"/>
            <a:headEnd/>
            <a:tailEnd/>
          </a:ln>
        </p:spPr>
        <p:txBody>
          <a:bodyPr>
            <a:spAutoFit/>
          </a:bodyPr>
          <a:lstStyle/>
          <a:p>
            <a:pPr algn="just">
              <a:lnSpc>
                <a:spcPct val="90000"/>
              </a:lnSpc>
              <a:spcBef>
                <a:spcPct val="20000"/>
              </a:spcBef>
              <a:buClr>
                <a:schemeClr val="hlink"/>
              </a:buClr>
              <a:buSzPct val="60000"/>
              <a:buFont typeface="Wingdings" pitchFamily="2" charset="2"/>
              <a:buNone/>
            </a:pPr>
            <a:r>
              <a:rPr lang="en-US" sz="3000" b="1" i="1">
                <a:latin typeface="Tahoma" pitchFamily="34" charset="0"/>
              </a:rPr>
              <a:t>    </a:t>
            </a:r>
            <a:r>
              <a:rPr lang="en-US" sz="2800" b="1" i="1">
                <a:latin typeface="Times New Roman" pitchFamily="18" charset="0"/>
                <a:cs typeface="Times New Roman" pitchFamily="18" charset="0"/>
              </a:rPr>
              <a:t>Khoan dung đâu phải là tha thứ cho những gì là quá lớn, chỉ những việc đơn giản như em gái làm hỏng món đồ chơi mà bạn yêu thích hay ông anh trót làm bẩn chiếc váy đẹp nhất của bạn. </a:t>
            </a:r>
          </a:p>
          <a:p>
            <a:pPr algn="just">
              <a:lnSpc>
                <a:spcPct val="90000"/>
              </a:lnSpc>
              <a:spcBef>
                <a:spcPct val="20000"/>
              </a:spcBef>
              <a:buClr>
                <a:schemeClr val="hlink"/>
              </a:buClr>
              <a:buSzPct val="60000"/>
              <a:buFont typeface="Wingdings" pitchFamily="2" charset="2"/>
              <a:buNone/>
            </a:pPr>
            <a:endParaRPr lang="en-US" sz="2800" b="1" i="1">
              <a:latin typeface="Times New Roman" pitchFamily="18" charset="0"/>
              <a:cs typeface="Times New Roman" pitchFamily="18" charset="0"/>
            </a:endParaRPr>
          </a:p>
          <a:p>
            <a:pPr algn="just">
              <a:lnSpc>
                <a:spcPct val="90000"/>
              </a:lnSpc>
              <a:spcBef>
                <a:spcPct val="20000"/>
              </a:spcBef>
              <a:buClr>
                <a:schemeClr val="hlink"/>
              </a:buClr>
              <a:buSzPct val="60000"/>
              <a:buFont typeface="Wingdings" pitchFamily="2" charset="2"/>
              <a:buNone/>
            </a:pPr>
            <a:r>
              <a:rPr lang="en-US" sz="2800" b="1" i="1">
                <a:latin typeface="Times New Roman" pitchFamily="18" charset="0"/>
                <a:cs typeface="Times New Roman" pitchFamily="18" charset="0"/>
              </a:rPr>
              <a:t>Khoan dung không yêu cầu con người ta phải bỏ qua ngay lập tức mà là bạn có thể bỏ qua, tha thứ cho người gây ra lỗi lầm với bạn một cách thanh thản, nhẹ nhàng, cũng như làm người đó không cảm thấy áy náy. </a:t>
            </a:r>
          </a:p>
          <a:p>
            <a:pPr algn="just">
              <a:lnSpc>
                <a:spcPct val="90000"/>
              </a:lnSpc>
              <a:spcBef>
                <a:spcPct val="20000"/>
              </a:spcBef>
              <a:buClr>
                <a:schemeClr val="hlink"/>
              </a:buClr>
              <a:buSzPct val="60000"/>
              <a:buFont typeface="Wingdings" pitchFamily="2" charset="2"/>
              <a:buNone/>
            </a:pPr>
            <a:endParaRPr lang="en-US" sz="2800" b="1" i="1">
              <a:latin typeface="Times New Roman" pitchFamily="18" charset="0"/>
              <a:cs typeface="Times New Roman" pitchFamily="18" charset="0"/>
            </a:endParaRPr>
          </a:p>
          <a:p>
            <a:pPr algn="just">
              <a:lnSpc>
                <a:spcPct val="90000"/>
              </a:lnSpc>
              <a:spcBef>
                <a:spcPct val="20000"/>
              </a:spcBef>
              <a:buClr>
                <a:schemeClr val="hlink"/>
              </a:buClr>
              <a:buSzPct val="60000"/>
              <a:buFont typeface="Wingdings" pitchFamily="2" charset="2"/>
              <a:buNone/>
            </a:pPr>
            <a:r>
              <a:rPr lang="en-US" sz="2800" b="1" i="1">
                <a:latin typeface="Times New Roman" pitchFamily="18" charset="0"/>
                <a:cs typeface="Times New Roman" pitchFamily="18" charset="0"/>
              </a:rPr>
              <a:t>Những người có đức tính này luôn có cuộc sống thanh thản, nhẹ nhàng như những gì mà họ đối xử với người khác vậy. Con người cần có lòng khoan dung để tha thứ cho nhau, để sống tốt hơn, đẹp hơn.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smtClean="0"/>
          </a:p>
        </p:txBody>
      </p:sp>
      <p:pic>
        <p:nvPicPr>
          <p:cNvPr id="22531" name="Content Placeholder 3" descr="worship-background.jpg"/>
          <p:cNvPicPr>
            <a:picLocks noGrp="1" noChangeAspect="1"/>
          </p:cNvPicPr>
          <p:nvPr>
            <p:ph sz="quarter" idx="1"/>
          </p:nvPr>
        </p:nvPicPr>
        <p:blipFill>
          <a:blip r:embed="rId2" cstate="print"/>
          <a:srcRect/>
          <a:stretch>
            <a:fillRect/>
          </a:stretch>
        </p:blipFill>
        <p:spPr>
          <a:xfrm>
            <a:off x="0" y="0"/>
            <a:ext cx="9144000" cy="6858000"/>
          </a:xfrm>
        </p:spPr>
      </p:pic>
      <p:sp>
        <p:nvSpPr>
          <p:cNvPr id="5" name="TextBox 4"/>
          <p:cNvSpPr txBox="1">
            <a:spLocks noChangeArrowheads="1"/>
          </p:cNvSpPr>
          <p:nvPr/>
        </p:nvSpPr>
        <p:spPr bwMode="auto">
          <a:xfrm>
            <a:off x="304800" y="152400"/>
            <a:ext cx="3581400" cy="769938"/>
          </a:xfrm>
          <a:prstGeom prst="rect">
            <a:avLst/>
          </a:prstGeom>
          <a:noFill/>
          <a:ln w="9525">
            <a:noFill/>
            <a:miter lim="800000"/>
            <a:headEnd/>
            <a:tailEnd/>
          </a:ln>
        </p:spPr>
        <p:txBody>
          <a:bodyPr>
            <a:spAutoFit/>
          </a:bodyPr>
          <a:lstStyle/>
          <a:p>
            <a:pPr algn="ctr"/>
            <a:r>
              <a:rPr lang="en-US" sz="4400" b="1" i="1" dirty="0">
                <a:solidFill>
                  <a:srgbClr val="FF0000"/>
                </a:solidFill>
                <a:latin typeface="Times New Roman" pitchFamily="18" charset="0"/>
                <a:cs typeface="Times New Roman" pitchFamily="18" charset="0"/>
              </a:rPr>
              <a:t> </a:t>
            </a:r>
            <a:r>
              <a:rPr lang="en-US" sz="4400" b="1" i="1" u="sng" dirty="0">
                <a:solidFill>
                  <a:srgbClr val="FF0000"/>
                </a:solidFill>
                <a:latin typeface="Times New Roman" pitchFamily="18" charset="0"/>
                <a:cs typeface="Times New Roman" pitchFamily="18" charset="0"/>
              </a:rPr>
              <a:t>Ý </a:t>
            </a:r>
            <a:r>
              <a:rPr lang="en-US" sz="4400" b="1" i="1" u="sng" dirty="0" err="1">
                <a:solidFill>
                  <a:srgbClr val="FF0000"/>
                </a:solidFill>
                <a:latin typeface="Times New Roman" pitchFamily="18" charset="0"/>
                <a:cs typeface="Times New Roman" pitchFamily="18" charset="0"/>
              </a:rPr>
              <a:t>nghĩa</a:t>
            </a:r>
            <a:endParaRPr lang="en-US" sz="4400" b="1" i="1" u="sng" dirty="0">
              <a:solidFill>
                <a:srgbClr val="FF0000"/>
              </a:solidFill>
              <a:latin typeface="Times New Roman" pitchFamily="18" charset="0"/>
              <a:cs typeface="Times New Roman" pitchFamily="18" charset="0"/>
            </a:endParaRPr>
          </a:p>
        </p:txBody>
      </p:sp>
      <p:sp>
        <p:nvSpPr>
          <p:cNvPr id="6" name="TextBox 5"/>
          <p:cNvSpPr txBox="1">
            <a:spLocks noChangeArrowheads="1"/>
          </p:cNvSpPr>
          <p:nvPr/>
        </p:nvSpPr>
        <p:spPr bwMode="auto">
          <a:xfrm>
            <a:off x="0" y="1225550"/>
            <a:ext cx="5410200" cy="5632311"/>
          </a:xfrm>
          <a:prstGeom prst="rect">
            <a:avLst/>
          </a:prstGeom>
          <a:noFill/>
          <a:ln w="9525">
            <a:noFill/>
            <a:miter lim="800000"/>
            <a:headEnd/>
            <a:tailEnd/>
          </a:ln>
        </p:spPr>
        <p:txBody>
          <a:bodyPr>
            <a:spAutoFit/>
          </a:bodyPr>
          <a:lstStyle/>
          <a:p>
            <a:pPr>
              <a:buFontTx/>
              <a:buChar char="-"/>
            </a:pPr>
            <a:r>
              <a:rPr lang="en-US" sz="3600" dirty="0" err="1">
                <a:solidFill>
                  <a:srgbClr val="002060"/>
                </a:solidFill>
                <a:latin typeface="Times New Roman" pitchFamily="18" charset="0"/>
                <a:cs typeface="Times New Roman" pitchFamily="18" charset="0"/>
              </a:rPr>
              <a:t>Là</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một</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đức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tính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quý</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baú</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của</a:t>
            </a:r>
            <a:r>
              <a:rPr lang="en-US" sz="3600" dirty="0">
                <a:solidFill>
                  <a:srgbClr val="002060"/>
                </a:solidFill>
                <a:latin typeface="Times New Roman" pitchFamily="18" charset="0"/>
                <a:cs typeface="Times New Roman" pitchFamily="18" charset="0"/>
              </a:rPr>
              <a:t> con </a:t>
            </a:r>
            <a:r>
              <a:rPr lang="en-US" sz="3600" dirty="0" err="1" smtClean="0">
                <a:solidFill>
                  <a:srgbClr val="002060"/>
                </a:solidFill>
                <a:latin typeface="Times New Roman" pitchFamily="18" charset="0"/>
                <a:cs typeface="Times New Roman" pitchFamily="18" charset="0"/>
              </a:rPr>
              <a:t>người</a:t>
            </a:r>
            <a:endParaRPr lang="en-US" sz="3600" dirty="0" smtClean="0">
              <a:solidFill>
                <a:srgbClr val="002060"/>
              </a:solidFill>
              <a:latin typeface="Times New Roman" pitchFamily="18" charset="0"/>
              <a:cs typeface="Times New Roman" pitchFamily="18" charset="0"/>
            </a:endParaRPr>
          </a:p>
          <a:p>
            <a:pPr>
              <a:buFontTx/>
              <a:buChar char="-"/>
            </a:pPr>
            <a:endParaRPr lang="en-US" sz="3600" dirty="0">
              <a:solidFill>
                <a:srgbClr val="002060"/>
              </a:solidFill>
              <a:latin typeface="Times New Roman" pitchFamily="18" charset="0"/>
              <a:cs typeface="Times New Roman" pitchFamily="18" charset="0"/>
            </a:endParaRPr>
          </a:p>
          <a:p>
            <a:pPr>
              <a:buFontTx/>
              <a:buChar char="-"/>
            </a:pPr>
            <a:r>
              <a:rPr lang="en-US" sz="3600" dirty="0" err="1">
                <a:solidFill>
                  <a:srgbClr val="002060"/>
                </a:solidFill>
                <a:latin typeface="Times New Roman" pitchFamily="18" charset="0"/>
                <a:cs typeface="Times New Roman" pitchFamily="18" charset="0"/>
              </a:rPr>
              <a:t>Người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có</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lòng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khoan</a:t>
            </a:r>
            <a:r>
              <a:rPr lang="en-US" sz="3600" dirty="0">
                <a:solidFill>
                  <a:srgbClr val="002060"/>
                </a:solidFill>
                <a:latin typeface="Times New Roman" pitchFamily="18" charset="0"/>
                <a:cs typeface="Times New Roman" pitchFamily="18" charset="0"/>
              </a:rPr>
              <a:t> dung </a:t>
            </a:r>
            <a:r>
              <a:rPr lang="en-US" sz="3600" dirty="0" err="1">
                <a:solidFill>
                  <a:srgbClr val="002060"/>
                </a:solidFill>
                <a:latin typeface="Times New Roman" pitchFamily="18" charset="0"/>
                <a:cs typeface="Times New Roman" pitchFamily="18" charset="0"/>
              </a:rPr>
              <a:t>luôn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được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mọi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người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yêu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mến</a:t>
            </a:r>
            <a:r>
              <a:rPr lang="en-US" sz="3600" dirty="0">
                <a:solidFill>
                  <a:srgbClr val="002060"/>
                </a:solidFill>
                <a:latin typeface="Times New Roman" pitchFamily="18" charset="0"/>
                <a:cs typeface="Times New Roman" pitchFamily="18" charset="0"/>
              </a:rPr>
              <a:t> tin </a:t>
            </a:r>
            <a:r>
              <a:rPr lang="en-US" sz="3600" dirty="0" err="1">
                <a:solidFill>
                  <a:srgbClr val="002060"/>
                </a:solidFill>
                <a:latin typeface="Times New Roman" pitchFamily="18" charset="0"/>
                <a:cs typeface="Times New Roman" pitchFamily="18" charset="0"/>
              </a:rPr>
              <a:t>cậy</a:t>
            </a:r>
            <a:r>
              <a:rPr lang="en-US" sz="3600" dirty="0">
                <a:solidFill>
                  <a:srgbClr val="002060"/>
                </a:solidFill>
                <a:latin typeface="Times New Roman" pitchFamily="18" charset="0"/>
                <a:cs typeface="Times New Roman" pitchFamily="18" charset="0"/>
              </a:rPr>
              <a:t>.</a:t>
            </a:r>
          </a:p>
          <a:p>
            <a:endParaRPr lang="en-US" sz="3600" dirty="0">
              <a:solidFill>
                <a:srgbClr val="002060"/>
              </a:solidFill>
              <a:latin typeface="Times New Roman" pitchFamily="18" charset="0"/>
              <a:cs typeface="Times New Roman" pitchFamily="18" charset="0"/>
            </a:endParaRPr>
          </a:p>
          <a:p>
            <a:pPr>
              <a:buFontTx/>
              <a:buChar char="-"/>
            </a:pPr>
            <a:r>
              <a:rPr lang="en-US" sz="3600" dirty="0" err="1">
                <a:solidFill>
                  <a:srgbClr val="002060"/>
                </a:solidFill>
                <a:latin typeface="Times New Roman" pitchFamily="18" charset="0"/>
                <a:cs typeface="Times New Roman" pitchFamily="18" charset="0"/>
              </a:rPr>
              <a:t>Quan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hệ</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của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mọi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người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trở</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nên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lành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mạnh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thân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ái</a:t>
            </a:r>
            <a:r>
              <a:rPr lang="en-US" sz="3600" dirty="0">
                <a:solidFill>
                  <a:srgbClr val="002060"/>
                </a:solidFill>
                <a:latin typeface="Times New Roman" pitchFamily="18" charset="0"/>
                <a:cs typeface="Times New Roman" pitchFamily="18" charset="0"/>
              </a:rPr>
              <a:t>,</a:t>
            </a:r>
          </a:p>
          <a:p>
            <a:r>
              <a:rPr lang="en-US" sz="3600" dirty="0" err="1">
                <a:solidFill>
                  <a:srgbClr val="002060"/>
                </a:solidFill>
                <a:latin typeface="Times New Roman" pitchFamily="18" charset="0"/>
                <a:cs typeface="Times New Roman" pitchFamily="18" charset="0"/>
              </a:rPr>
              <a:t>dễ</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chịu</a:t>
            </a:r>
            <a:endParaRPr lang="en-US" sz="36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2" dur="500"/>
                                        <p:tgtEl>
                                          <p:spTgt spid="6">
                                            <p:txEl>
                                              <p:pRg st="4" end="4"/>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smtClean="0"/>
          </a:p>
        </p:txBody>
      </p:sp>
      <p:pic>
        <p:nvPicPr>
          <p:cNvPr id="23555" name="Content Placeholder 7" descr="hinh-nen-powerpoint-thien-nhien-13.jpg"/>
          <p:cNvPicPr>
            <a:picLocks noGrp="1" noChangeAspect="1"/>
          </p:cNvPicPr>
          <p:nvPr>
            <p:ph sz="quarter" idx="1"/>
          </p:nvPr>
        </p:nvPicPr>
        <p:blipFill>
          <a:blip r:embed="rId2" cstate="print"/>
          <a:srcRect/>
          <a:stretch>
            <a:fillRect/>
          </a:stretch>
        </p:blipFill>
        <p:spPr>
          <a:xfrm>
            <a:off x="0" y="0"/>
            <a:ext cx="9118600" cy="6858000"/>
          </a:xfrm>
        </p:spPr>
      </p:pic>
      <p:sp>
        <p:nvSpPr>
          <p:cNvPr id="9" name="TextBox 8"/>
          <p:cNvSpPr txBox="1">
            <a:spLocks noChangeArrowheads="1"/>
          </p:cNvSpPr>
          <p:nvPr/>
        </p:nvSpPr>
        <p:spPr bwMode="auto">
          <a:xfrm>
            <a:off x="-76200" y="3048000"/>
            <a:ext cx="8229600" cy="1938338"/>
          </a:xfrm>
          <a:prstGeom prst="rect">
            <a:avLst/>
          </a:prstGeom>
          <a:noFill/>
          <a:ln w="9525">
            <a:noFill/>
            <a:miter lim="800000"/>
            <a:headEnd/>
            <a:tailEnd/>
          </a:ln>
        </p:spPr>
        <p:txBody>
          <a:bodyPr>
            <a:spAutoFit/>
          </a:bodyPr>
          <a:lstStyle/>
          <a:p>
            <a:pPr algn="ctr"/>
            <a:r>
              <a:rPr lang="en-US" sz="4000" b="1">
                <a:solidFill>
                  <a:srgbClr val="002060"/>
                </a:solidFill>
                <a:latin typeface="Times New Roman" pitchFamily="18" charset="0"/>
                <a:cs typeface="Times New Roman" pitchFamily="18" charset="0"/>
              </a:rPr>
              <a:t>KÍNH MỜI THẦY CÔ VÀ CÁC EM</a:t>
            </a:r>
          </a:p>
          <a:p>
            <a:pPr algn="ctr"/>
            <a:r>
              <a:rPr lang="en-US" sz="4000" b="1">
                <a:solidFill>
                  <a:srgbClr val="002060"/>
                </a:solidFill>
                <a:latin typeface="Times New Roman" pitchFamily="18" charset="0"/>
                <a:cs typeface="Times New Roman" pitchFamily="18" charset="0"/>
              </a:rPr>
              <a:t>CÙNG THEO DÕI TIỂU PHẨM</a:t>
            </a:r>
          </a:p>
          <a:p>
            <a:pPr algn="ctr"/>
            <a:r>
              <a:rPr lang="en-US" sz="4000" b="1">
                <a:solidFill>
                  <a:srgbClr val="002060"/>
                </a:solidFill>
                <a:latin typeface="Times New Roman" pitchFamily="18" charset="0"/>
                <a:cs typeface="Times New Roman" pitchFamily="18" charset="0"/>
              </a:rPr>
              <a:t>“TÚI KHOAI TÂY”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lstStyle/>
          <a:p>
            <a:endParaRPr lang="en-US" smtClean="0"/>
          </a:p>
        </p:txBody>
      </p:sp>
      <p:pic>
        <p:nvPicPr>
          <p:cNvPr id="24579" name="Content Placeholder 10" descr="131015Hinh-nen-popowerpoint-tham-co-xanh-muot.jpg"/>
          <p:cNvPicPr>
            <a:picLocks noGrp="1" noChangeAspect="1"/>
          </p:cNvPicPr>
          <p:nvPr>
            <p:ph sz="quarter" idx="1"/>
          </p:nvPr>
        </p:nvPicPr>
        <p:blipFill>
          <a:blip r:embed="rId2" cstate="print"/>
          <a:srcRect/>
          <a:stretch>
            <a:fillRect/>
          </a:stretch>
        </p:blipFill>
        <p:spPr>
          <a:xfrm>
            <a:off x="25400" y="0"/>
            <a:ext cx="9118600" cy="6858000"/>
          </a:xfrm>
        </p:spPr>
      </p:pic>
      <p:sp>
        <p:nvSpPr>
          <p:cNvPr id="8" name="Title 1"/>
          <p:cNvSpPr txBox="1">
            <a:spLocks/>
          </p:cNvSpPr>
          <p:nvPr/>
        </p:nvSpPr>
        <p:spPr bwMode="auto">
          <a:xfrm>
            <a:off x="457200" y="0"/>
            <a:ext cx="8382000" cy="1143000"/>
          </a:xfrm>
          <a:prstGeom prst="rect">
            <a:avLst/>
          </a:prstGeom>
          <a:noFill/>
          <a:ln w="9525">
            <a:noFill/>
            <a:miter lim="800000"/>
            <a:headEnd/>
            <a:tailEnd/>
          </a:ln>
        </p:spPr>
        <p:txBody>
          <a:bodyPr bIns="91440" anchor="b"/>
          <a:lstStyle/>
          <a:p>
            <a:pPr algn="ctr" eaLnBrk="0" hangingPunct="0">
              <a:defRPr/>
            </a:pPr>
            <a:r>
              <a:rPr lang="en-US" sz="5400" b="1" u="sng" dirty="0" err="1">
                <a:solidFill>
                  <a:srgbClr val="FF0000"/>
                </a:solidFill>
                <a:latin typeface="Times New Roman" pitchFamily="18" charset="0"/>
                <a:ea typeface="+mj-ea"/>
                <a:cs typeface="Times New Roman" pitchFamily="18" charset="0"/>
              </a:rPr>
              <a:t>Rèn</a:t>
            </a:r>
            <a:r>
              <a:rPr lang="en-US" sz="5400" b="1" u="sng" dirty="0">
                <a:solidFill>
                  <a:srgbClr val="FF0000"/>
                </a:solidFill>
                <a:latin typeface="Times New Roman" pitchFamily="18" charset="0"/>
                <a:ea typeface="+mj-ea"/>
                <a:cs typeface="Times New Roman" pitchFamily="18" charset="0"/>
              </a:rPr>
              <a:t> </a:t>
            </a:r>
            <a:r>
              <a:rPr lang="en-US" sz="5400" b="1" u="sng" dirty="0" err="1">
                <a:solidFill>
                  <a:srgbClr val="FF0000"/>
                </a:solidFill>
                <a:latin typeface="Times New Roman" pitchFamily="18" charset="0"/>
                <a:ea typeface="+mj-ea"/>
                <a:cs typeface="Times New Roman" pitchFamily="18" charset="0"/>
              </a:rPr>
              <a:t>luyện</a:t>
            </a:r>
            <a:r>
              <a:rPr lang="en-US" sz="5400" b="1" u="sng" dirty="0">
                <a:solidFill>
                  <a:srgbClr val="FF0000"/>
                </a:solidFill>
                <a:latin typeface="Times New Roman" pitchFamily="18" charset="0"/>
                <a:ea typeface="+mj-ea"/>
                <a:cs typeface="Times New Roman" pitchFamily="18" charset="0"/>
              </a:rPr>
              <a:t> </a:t>
            </a:r>
            <a:r>
              <a:rPr lang="en-US" sz="5400" b="1" u="sng" dirty="0" err="1">
                <a:solidFill>
                  <a:srgbClr val="FF0000"/>
                </a:solidFill>
                <a:latin typeface="Times New Roman" pitchFamily="18" charset="0"/>
                <a:ea typeface="+mj-ea"/>
                <a:cs typeface="Times New Roman" pitchFamily="18" charset="0"/>
              </a:rPr>
              <a:t>lòng</a:t>
            </a:r>
            <a:r>
              <a:rPr lang="en-US" sz="5400" b="1" u="sng" dirty="0">
                <a:solidFill>
                  <a:srgbClr val="FF0000"/>
                </a:solidFill>
                <a:latin typeface="Times New Roman" pitchFamily="18" charset="0"/>
                <a:ea typeface="+mj-ea"/>
                <a:cs typeface="Times New Roman" pitchFamily="18" charset="0"/>
              </a:rPr>
              <a:t> </a:t>
            </a:r>
            <a:r>
              <a:rPr lang="en-US" sz="5400" b="1" u="sng" dirty="0" err="1">
                <a:solidFill>
                  <a:srgbClr val="FF0000"/>
                </a:solidFill>
                <a:latin typeface="Times New Roman" pitchFamily="18" charset="0"/>
                <a:ea typeface="+mj-ea"/>
                <a:cs typeface="Times New Roman" pitchFamily="18" charset="0"/>
              </a:rPr>
              <a:t>khoan</a:t>
            </a:r>
            <a:r>
              <a:rPr lang="en-US" sz="5400" b="1" u="sng" dirty="0">
                <a:solidFill>
                  <a:srgbClr val="FF0000"/>
                </a:solidFill>
                <a:latin typeface="Times New Roman" pitchFamily="18" charset="0"/>
                <a:ea typeface="+mj-ea"/>
                <a:cs typeface="Times New Roman" pitchFamily="18" charset="0"/>
              </a:rPr>
              <a:t> dung</a:t>
            </a:r>
          </a:p>
        </p:txBody>
      </p:sp>
      <p:sp>
        <p:nvSpPr>
          <p:cNvPr id="9" name="Content Placeholder 2"/>
          <p:cNvSpPr txBox="1">
            <a:spLocks/>
          </p:cNvSpPr>
          <p:nvPr/>
        </p:nvSpPr>
        <p:spPr bwMode="auto">
          <a:xfrm>
            <a:off x="228600" y="685800"/>
            <a:ext cx="8915400" cy="4953000"/>
          </a:xfrm>
          <a:prstGeom prst="rect">
            <a:avLst/>
          </a:prstGeom>
          <a:noFill/>
          <a:ln w="9525">
            <a:noFill/>
            <a:miter lim="800000"/>
            <a:headEnd/>
            <a:tailEnd/>
          </a:ln>
        </p:spPr>
        <p:txBody>
          <a:bodyPr/>
          <a:lstStyle/>
          <a:p>
            <a:pPr marL="342900" indent="-342900">
              <a:spcBef>
                <a:spcPct val="20000"/>
              </a:spcBef>
              <a:buClr>
                <a:schemeClr val="hlink"/>
              </a:buClr>
              <a:buSzPct val="60000"/>
              <a:defRPr/>
            </a:pPr>
            <a:endParaRPr lang="en-US" sz="3200" b="1" i="1" dirty="0">
              <a:latin typeface="Times New Roman" pitchFamily="18" charset="0"/>
              <a:cs typeface="Tahoma" pitchFamily="34" charset="0"/>
            </a:endParaRPr>
          </a:p>
          <a:p>
            <a:pPr marL="342900" indent="-342900">
              <a:spcBef>
                <a:spcPct val="20000"/>
              </a:spcBef>
              <a:buClr>
                <a:schemeClr val="hlink"/>
              </a:buClr>
              <a:buSzPct val="60000"/>
              <a:defRPr/>
            </a:pPr>
            <a:endParaRPr lang="en-US" sz="3200" b="1" i="1" dirty="0" smtClean="0">
              <a:latin typeface="Times New Roman" pitchFamily="18" charset="0"/>
              <a:cs typeface="Tahoma" pitchFamily="34" charset="0"/>
            </a:endParaRPr>
          </a:p>
          <a:p>
            <a:pPr marL="342900" indent="-342900">
              <a:spcBef>
                <a:spcPct val="20000"/>
              </a:spcBef>
              <a:buClr>
                <a:schemeClr val="hlink"/>
              </a:buClr>
              <a:buSzPct val="60000"/>
              <a:defRPr/>
            </a:pPr>
            <a:r>
              <a:rPr lang="en-US" sz="3200" b="1" i="1" dirty="0" smtClean="0">
                <a:latin typeface="Times New Roman" pitchFamily="18" charset="0"/>
                <a:cs typeface="Tahoma" pitchFamily="34" charset="0"/>
              </a:rPr>
              <a:t>- </a:t>
            </a:r>
            <a:r>
              <a:rPr lang="en-US" sz="3200" b="1" i="1" dirty="0" err="1">
                <a:latin typeface="Times New Roman" pitchFamily="18" charset="0"/>
                <a:cs typeface="Tahoma" pitchFamily="34" charset="0"/>
              </a:rPr>
              <a:t>Sống</a:t>
            </a:r>
            <a:r>
              <a:rPr lang="en-US" sz="3200" b="1" i="1" dirty="0">
                <a:latin typeface="Times New Roman" pitchFamily="18" charset="0"/>
                <a:cs typeface="Tahoma" pitchFamily="34" charset="0"/>
              </a:rPr>
              <a:t> </a:t>
            </a:r>
            <a:r>
              <a:rPr lang="en-US" sz="3200" b="1" i="1" dirty="0" err="1">
                <a:latin typeface="Times New Roman" pitchFamily="18" charset="0"/>
                <a:cs typeface="Tahoma" pitchFamily="34" charset="0"/>
              </a:rPr>
              <a:t>cởi</a:t>
            </a:r>
            <a:r>
              <a:rPr lang="en-US" sz="3200" b="1" i="1" dirty="0">
                <a:latin typeface="Times New Roman" pitchFamily="18" charset="0"/>
                <a:cs typeface="Tahoma" pitchFamily="34" charset="0"/>
              </a:rPr>
              <a:t> </a:t>
            </a:r>
            <a:r>
              <a:rPr lang="en-US" sz="3200" b="1" i="1" dirty="0" err="1">
                <a:latin typeface="Times New Roman" pitchFamily="18" charset="0"/>
                <a:cs typeface="Tahoma" pitchFamily="34" charset="0"/>
              </a:rPr>
              <a:t>mở</a:t>
            </a:r>
            <a:r>
              <a:rPr lang="en-US" sz="3200" b="1" i="1" dirty="0">
                <a:latin typeface="Times New Roman" pitchFamily="18" charset="0"/>
                <a:cs typeface="Tahoma" pitchFamily="34" charset="0"/>
              </a:rPr>
              <a:t>, </a:t>
            </a:r>
            <a:r>
              <a:rPr lang="en-US" sz="3200" b="1" i="1" dirty="0" err="1">
                <a:latin typeface="Times New Roman" pitchFamily="18" charset="0"/>
                <a:cs typeface="Tahoma" pitchFamily="34" charset="0"/>
              </a:rPr>
              <a:t>gần</a:t>
            </a:r>
            <a:r>
              <a:rPr lang="en-US" sz="3200" b="1" i="1" dirty="0">
                <a:latin typeface="Times New Roman" pitchFamily="18" charset="0"/>
                <a:cs typeface="Tahoma" pitchFamily="34" charset="0"/>
              </a:rPr>
              <a:t> </a:t>
            </a:r>
            <a:r>
              <a:rPr lang="en-US" sz="3200" b="1" i="1" dirty="0" err="1">
                <a:latin typeface="Times New Roman" pitchFamily="18" charset="0"/>
                <a:cs typeface="Tahoma" pitchFamily="34" charset="0"/>
              </a:rPr>
              <a:t>gũi</a:t>
            </a:r>
            <a:r>
              <a:rPr lang="en-US" sz="3200" b="1" i="1" dirty="0">
                <a:latin typeface="Times New Roman" pitchFamily="18" charset="0"/>
                <a:cs typeface="Tahoma" pitchFamily="34" charset="0"/>
              </a:rPr>
              <a:t>, </a:t>
            </a:r>
            <a:r>
              <a:rPr lang="en-US" sz="3200" b="1" i="1" dirty="0" err="1">
                <a:latin typeface="Times New Roman" pitchFamily="18" charset="0"/>
                <a:cs typeface="Tahoma" pitchFamily="34" charset="0"/>
              </a:rPr>
              <a:t>tôn</a:t>
            </a:r>
            <a:r>
              <a:rPr lang="en-US" sz="3200" b="1" i="1" dirty="0">
                <a:latin typeface="Times New Roman" pitchFamily="18" charset="0"/>
                <a:cs typeface="Tahoma" pitchFamily="34" charset="0"/>
              </a:rPr>
              <a:t> </a:t>
            </a:r>
            <a:r>
              <a:rPr lang="en-US" sz="3200" b="1" i="1" dirty="0" err="1">
                <a:latin typeface="Times New Roman" pitchFamily="18" charset="0"/>
                <a:cs typeface="Tahoma" pitchFamily="34" charset="0"/>
              </a:rPr>
              <a:t>trọng</a:t>
            </a:r>
            <a:r>
              <a:rPr lang="en-US" sz="3200" b="1" i="1" dirty="0">
                <a:latin typeface="Times New Roman" pitchFamily="18" charset="0"/>
                <a:cs typeface="Tahoma" pitchFamily="34" charset="0"/>
              </a:rPr>
              <a:t> </a:t>
            </a:r>
            <a:r>
              <a:rPr lang="en-US" sz="3200" b="1" i="1" dirty="0" err="1">
                <a:latin typeface="Times New Roman" pitchFamily="18" charset="0"/>
                <a:cs typeface="Tahoma" pitchFamily="34" charset="0"/>
              </a:rPr>
              <a:t>mọi</a:t>
            </a:r>
            <a:r>
              <a:rPr lang="en-US" sz="3200" b="1" i="1" dirty="0">
                <a:latin typeface="Times New Roman" pitchFamily="18" charset="0"/>
                <a:cs typeface="Tahoma" pitchFamily="34" charset="0"/>
              </a:rPr>
              <a:t> </a:t>
            </a:r>
            <a:r>
              <a:rPr lang="en-US" sz="3200" b="1" i="1" dirty="0" err="1">
                <a:latin typeface="Times New Roman" pitchFamily="18" charset="0"/>
                <a:cs typeface="Tahoma" pitchFamily="34" charset="0"/>
              </a:rPr>
              <a:t>người</a:t>
            </a:r>
            <a:r>
              <a:rPr lang="en-US" sz="3200" b="1" i="1" dirty="0">
                <a:latin typeface="Times New Roman" pitchFamily="18" charset="0"/>
                <a:cs typeface="Tahoma" pitchFamily="34" charset="0"/>
              </a:rPr>
              <a:t>.</a:t>
            </a:r>
          </a:p>
          <a:p>
            <a:pPr marL="342900" indent="-342900">
              <a:spcBef>
                <a:spcPct val="20000"/>
              </a:spcBef>
              <a:buClr>
                <a:schemeClr val="hlink"/>
              </a:buClr>
              <a:buSzPct val="60000"/>
              <a:buFont typeface="Wingdings 2" pitchFamily="18" charset="2"/>
              <a:buNone/>
              <a:defRPr/>
            </a:pPr>
            <a:r>
              <a:rPr lang="en-US" sz="3200" b="1" i="1" dirty="0">
                <a:latin typeface="Times New Roman" pitchFamily="18" charset="0"/>
                <a:cs typeface="Tahoma" pitchFamily="34" charset="0"/>
              </a:rPr>
              <a:t>- </a:t>
            </a:r>
            <a:r>
              <a:rPr lang="en-US" sz="3200" b="1" i="1" dirty="0" err="1">
                <a:latin typeface="Times New Roman" pitchFamily="18" charset="0"/>
                <a:cs typeface="Tahoma" pitchFamily="34" charset="0"/>
              </a:rPr>
              <a:t>Cư</a:t>
            </a:r>
            <a:r>
              <a:rPr lang="en-US" sz="3200" b="1" i="1" dirty="0">
                <a:latin typeface="Times New Roman" pitchFamily="18" charset="0"/>
                <a:cs typeface="Tahoma" pitchFamily="34" charset="0"/>
              </a:rPr>
              <a:t> </a:t>
            </a:r>
            <a:r>
              <a:rPr lang="en-US" sz="3200" b="1" i="1" dirty="0" err="1">
                <a:latin typeface="Times New Roman" pitchFamily="18" charset="0"/>
                <a:cs typeface="Tahoma" pitchFamily="34" charset="0"/>
              </a:rPr>
              <a:t>xử</a:t>
            </a:r>
            <a:r>
              <a:rPr lang="en-US" sz="3200" b="1" i="1" dirty="0">
                <a:latin typeface="Times New Roman" pitchFamily="18" charset="0"/>
                <a:cs typeface="Tahoma" pitchFamily="34" charset="0"/>
              </a:rPr>
              <a:t> </a:t>
            </a:r>
            <a:r>
              <a:rPr lang="en-US" sz="3200" b="1" i="1" dirty="0" err="1">
                <a:latin typeface="Times New Roman" pitchFamily="18" charset="0"/>
                <a:cs typeface="Tahoma" pitchFamily="34" charset="0"/>
              </a:rPr>
              <a:t>một</a:t>
            </a:r>
            <a:r>
              <a:rPr lang="en-US" sz="3200" b="1" i="1" dirty="0">
                <a:latin typeface="Times New Roman" pitchFamily="18" charset="0"/>
                <a:cs typeface="Tahoma" pitchFamily="34" charset="0"/>
              </a:rPr>
              <a:t> </a:t>
            </a:r>
            <a:r>
              <a:rPr lang="en-US" sz="3200" b="1" i="1" dirty="0" err="1">
                <a:latin typeface="Times New Roman" pitchFamily="18" charset="0"/>
                <a:cs typeface="Tahoma" pitchFamily="34" charset="0"/>
              </a:rPr>
              <a:t>cách</a:t>
            </a:r>
            <a:r>
              <a:rPr lang="en-US" sz="3200" b="1" i="1" dirty="0">
                <a:latin typeface="Times New Roman" pitchFamily="18" charset="0"/>
                <a:cs typeface="Tahoma" pitchFamily="34" charset="0"/>
              </a:rPr>
              <a:t> </a:t>
            </a:r>
            <a:r>
              <a:rPr lang="en-US" sz="3200" b="1" i="1" dirty="0" err="1">
                <a:latin typeface="Times New Roman" pitchFamily="18" charset="0"/>
                <a:cs typeface="Tahoma" pitchFamily="34" charset="0"/>
              </a:rPr>
              <a:t>chân</a:t>
            </a:r>
            <a:r>
              <a:rPr lang="en-US" sz="3200" b="1" i="1" dirty="0">
                <a:latin typeface="Times New Roman" pitchFamily="18" charset="0"/>
                <a:cs typeface="Tahoma" pitchFamily="34" charset="0"/>
              </a:rPr>
              <a:t> </a:t>
            </a:r>
            <a:r>
              <a:rPr lang="en-US" sz="3200" b="1" i="1" dirty="0" err="1">
                <a:latin typeface="Times New Roman" pitchFamily="18" charset="0"/>
                <a:cs typeface="Tahoma" pitchFamily="34" charset="0"/>
              </a:rPr>
              <a:t>thành</a:t>
            </a:r>
            <a:r>
              <a:rPr lang="en-US" sz="3200" b="1" i="1" dirty="0">
                <a:latin typeface="Times New Roman" pitchFamily="18" charset="0"/>
                <a:cs typeface="Tahoma" pitchFamily="34" charset="0"/>
              </a:rPr>
              <a:t>, </a:t>
            </a:r>
            <a:r>
              <a:rPr lang="en-US" sz="3200" b="1" i="1" dirty="0" err="1">
                <a:latin typeface="Times New Roman" pitchFamily="18" charset="0"/>
                <a:cs typeface="Tahoma" pitchFamily="34" charset="0"/>
              </a:rPr>
              <a:t>rộng</a:t>
            </a:r>
            <a:r>
              <a:rPr lang="en-US" sz="3200" b="1" i="1" dirty="0">
                <a:latin typeface="Times New Roman" pitchFamily="18" charset="0"/>
                <a:cs typeface="Tahoma" pitchFamily="34" charset="0"/>
              </a:rPr>
              <a:t> </a:t>
            </a:r>
            <a:r>
              <a:rPr lang="en-US" sz="3200" b="1" i="1" dirty="0" err="1">
                <a:latin typeface="Times New Roman" pitchFamily="18" charset="0"/>
                <a:cs typeface="Tahoma" pitchFamily="34" charset="0"/>
              </a:rPr>
              <a:t>lượng</a:t>
            </a:r>
            <a:r>
              <a:rPr lang="en-US" sz="3200" b="1" i="1" dirty="0">
                <a:latin typeface="Times New Roman" pitchFamily="18" charset="0"/>
                <a:cs typeface="Tahoma" pitchFamily="34" charset="0"/>
              </a:rPr>
              <a:t>.</a:t>
            </a:r>
          </a:p>
          <a:p>
            <a:pPr marL="342900" indent="-342900">
              <a:spcBef>
                <a:spcPct val="20000"/>
              </a:spcBef>
              <a:buClr>
                <a:schemeClr val="hlink"/>
              </a:buClr>
              <a:buSzPct val="60000"/>
              <a:buFont typeface="Wingdings 2" pitchFamily="18" charset="2"/>
              <a:buNone/>
              <a:defRPr/>
            </a:pPr>
            <a:r>
              <a:rPr lang="en-US" sz="3200" b="1" i="1" dirty="0">
                <a:latin typeface="Times New Roman" pitchFamily="18" charset="0"/>
                <a:cs typeface="Tahoma" pitchFamily="34" charset="0"/>
              </a:rPr>
              <a:t>- </a:t>
            </a:r>
            <a:r>
              <a:rPr lang="en-US" sz="3200" b="1" i="1" dirty="0" err="1" smtClean="0">
                <a:latin typeface="Times New Roman" pitchFamily="18" charset="0"/>
                <a:cs typeface="Tahoma" pitchFamily="34" charset="0"/>
              </a:rPr>
              <a:t>Biết</a:t>
            </a:r>
            <a:r>
              <a:rPr lang="en-US" sz="3200" b="1" i="1" dirty="0" smtClean="0">
                <a:latin typeface="Times New Roman" pitchFamily="18" charset="0"/>
                <a:cs typeface="Tahoma" pitchFamily="34" charset="0"/>
              </a:rPr>
              <a:t> </a:t>
            </a:r>
            <a:r>
              <a:rPr lang="en-US" sz="3200" b="1" i="1" dirty="0" err="1" smtClean="0">
                <a:latin typeface="Times New Roman" pitchFamily="18" charset="0"/>
                <a:cs typeface="Tahoma" pitchFamily="34" charset="0"/>
              </a:rPr>
              <a:t>tôn</a:t>
            </a:r>
            <a:r>
              <a:rPr lang="en-US" sz="3200" b="1" i="1" dirty="0" smtClean="0">
                <a:latin typeface="Times New Roman" pitchFamily="18" charset="0"/>
                <a:cs typeface="Tahoma" pitchFamily="34" charset="0"/>
              </a:rPr>
              <a:t> </a:t>
            </a:r>
            <a:r>
              <a:rPr lang="en-US" sz="3200" b="1" i="1" dirty="0" err="1" smtClean="0">
                <a:latin typeface="Times New Roman" pitchFamily="18" charset="0"/>
                <a:cs typeface="Tahoma" pitchFamily="34" charset="0"/>
              </a:rPr>
              <a:t>trọng</a:t>
            </a:r>
            <a:r>
              <a:rPr lang="en-US" sz="3200" b="1" i="1" dirty="0" smtClean="0">
                <a:latin typeface="Times New Roman" pitchFamily="18" charset="0"/>
                <a:cs typeface="Tahoma" pitchFamily="34" charset="0"/>
              </a:rPr>
              <a:t> </a:t>
            </a:r>
            <a:r>
              <a:rPr lang="en-US" sz="3200" b="1" i="1" dirty="0" err="1" smtClean="0">
                <a:latin typeface="Times New Roman" pitchFamily="18" charset="0"/>
                <a:cs typeface="Tahoma" pitchFamily="34" charset="0"/>
              </a:rPr>
              <a:t>và</a:t>
            </a:r>
            <a:r>
              <a:rPr lang="en-US" sz="3200" b="1" i="1" dirty="0" smtClean="0">
                <a:latin typeface="Times New Roman" pitchFamily="18" charset="0"/>
                <a:cs typeface="Tahoma" pitchFamily="34" charset="0"/>
              </a:rPr>
              <a:t> </a:t>
            </a:r>
            <a:r>
              <a:rPr lang="en-US" sz="3200" b="1" i="1" dirty="0" err="1" smtClean="0">
                <a:latin typeface="Times New Roman" pitchFamily="18" charset="0"/>
                <a:cs typeface="Tahoma" pitchFamily="34" charset="0"/>
              </a:rPr>
              <a:t>chấp</a:t>
            </a:r>
            <a:r>
              <a:rPr lang="en-US" sz="3200" b="1" i="1" dirty="0" smtClean="0">
                <a:latin typeface="Times New Roman" pitchFamily="18" charset="0"/>
                <a:cs typeface="Tahoma" pitchFamily="34" charset="0"/>
              </a:rPr>
              <a:t> </a:t>
            </a:r>
            <a:r>
              <a:rPr lang="en-US" sz="3200" b="1" i="1" dirty="0" err="1" smtClean="0">
                <a:latin typeface="Times New Roman" pitchFamily="18" charset="0"/>
                <a:cs typeface="Tahoma" pitchFamily="34" charset="0"/>
              </a:rPr>
              <a:t>nhận</a:t>
            </a:r>
            <a:r>
              <a:rPr lang="en-US" sz="3200" b="1" i="1" dirty="0" smtClean="0">
                <a:latin typeface="Times New Roman" pitchFamily="18" charset="0"/>
                <a:cs typeface="Tahoma" pitchFamily="34" charset="0"/>
              </a:rPr>
              <a:t> </a:t>
            </a:r>
            <a:r>
              <a:rPr lang="en-US" sz="3200" b="1" i="1" dirty="0" err="1" smtClean="0">
                <a:latin typeface="Times New Roman" pitchFamily="18" charset="0"/>
                <a:cs typeface="Tahoma" pitchFamily="34" charset="0"/>
              </a:rPr>
              <a:t>cá</a:t>
            </a:r>
            <a:r>
              <a:rPr lang="en-US" sz="3200" b="1" i="1" dirty="0" smtClean="0">
                <a:latin typeface="Times New Roman" pitchFamily="18" charset="0"/>
                <a:cs typeface="Tahoma" pitchFamily="34" charset="0"/>
              </a:rPr>
              <a:t> </a:t>
            </a:r>
            <a:r>
              <a:rPr lang="en-US" sz="3200" b="1" i="1" dirty="0" err="1" smtClean="0">
                <a:latin typeface="Times New Roman" pitchFamily="18" charset="0"/>
                <a:cs typeface="Tahoma" pitchFamily="34" charset="0"/>
              </a:rPr>
              <a:t>tính</a:t>
            </a:r>
            <a:r>
              <a:rPr lang="en-US" sz="3200" b="1" i="1" dirty="0" smtClean="0">
                <a:latin typeface="Times New Roman" pitchFamily="18" charset="0"/>
                <a:cs typeface="Tahoma" pitchFamily="34" charset="0"/>
              </a:rPr>
              <a:t>, </a:t>
            </a:r>
            <a:r>
              <a:rPr lang="en-US" sz="3200" b="1" i="1" dirty="0" err="1" smtClean="0">
                <a:latin typeface="Times New Roman" pitchFamily="18" charset="0"/>
                <a:cs typeface="Tahoma" pitchFamily="34" charset="0"/>
              </a:rPr>
              <a:t>sở</a:t>
            </a:r>
            <a:r>
              <a:rPr lang="en-US" sz="3200" b="1" i="1" dirty="0" smtClean="0">
                <a:latin typeface="Times New Roman" pitchFamily="18" charset="0"/>
                <a:cs typeface="Tahoma" pitchFamily="34" charset="0"/>
              </a:rPr>
              <a:t> </a:t>
            </a:r>
            <a:r>
              <a:rPr lang="en-US" sz="3200" b="1" i="1" dirty="0" err="1" smtClean="0">
                <a:latin typeface="Times New Roman" pitchFamily="18" charset="0"/>
                <a:cs typeface="Tahoma" pitchFamily="34" charset="0"/>
              </a:rPr>
              <a:t>thích</a:t>
            </a:r>
            <a:r>
              <a:rPr lang="en-US" sz="3200" b="1" i="1" dirty="0" smtClean="0">
                <a:latin typeface="Times New Roman" pitchFamily="18" charset="0"/>
                <a:cs typeface="Tahoma" pitchFamily="34" charset="0"/>
              </a:rPr>
              <a:t>, </a:t>
            </a:r>
            <a:r>
              <a:rPr lang="en-US" sz="3200" b="1" i="1" dirty="0" err="1" smtClean="0">
                <a:latin typeface="Times New Roman" pitchFamily="18" charset="0"/>
                <a:cs typeface="Tahoma" pitchFamily="34" charset="0"/>
              </a:rPr>
              <a:t>thói</a:t>
            </a:r>
            <a:r>
              <a:rPr lang="en-US" sz="3200" b="1" i="1" dirty="0" smtClean="0">
                <a:latin typeface="Times New Roman" pitchFamily="18" charset="0"/>
                <a:cs typeface="Tahoma" pitchFamily="34" charset="0"/>
              </a:rPr>
              <a:t> </a:t>
            </a:r>
            <a:r>
              <a:rPr lang="en-US" sz="3200" b="1" i="1" dirty="0" err="1" smtClean="0">
                <a:latin typeface="Times New Roman" pitchFamily="18" charset="0"/>
                <a:cs typeface="Tahoma" pitchFamily="34" charset="0"/>
              </a:rPr>
              <a:t>quen</a:t>
            </a:r>
            <a:r>
              <a:rPr lang="en-US" sz="3200" b="1" i="1" dirty="0" smtClean="0">
                <a:latin typeface="Times New Roman" pitchFamily="18" charset="0"/>
                <a:cs typeface="Tahoma" pitchFamily="34" charset="0"/>
              </a:rPr>
              <a:t> </a:t>
            </a:r>
            <a:r>
              <a:rPr lang="en-US" sz="3200" b="1" i="1" dirty="0" err="1" smtClean="0">
                <a:latin typeface="Times New Roman" pitchFamily="18" charset="0"/>
                <a:cs typeface="Tahoma" pitchFamily="34" charset="0"/>
              </a:rPr>
              <a:t>của</a:t>
            </a:r>
            <a:r>
              <a:rPr lang="en-US" sz="3200" b="1" i="1" dirty="0" smtClean="0">
                <a:latin typeface="Times New Roman" pitchFamily="18" charset="0"/>
                <a:cs typeface="Tahoma" pitchFamily="34" charset="0"/>
              </a:rPr>
              <a:t> </a:t>
            </a:r>
            <a:r>
              <a:rPr lang="en-US" sz="3200" b="1" i="1" dirty="0" err="1" smtClean="0">
                <a:latin typeface="Times New Roman" pitchFamily="18" charset="0"/>
                <a:cs typeface="Tahoma" pitchFamily="34" charset="0"/>
              </a:rPr>
              <a:t>người</a:t>
            </a:r>
            <a:r>
              <a:rPr lang="en-US" sz="3200" b="1" i="1" dirty="0" smtClean="0">
                <a:latin typeface="Times New Roman" pitchFamily="18" charset="0"/>
                <a:cs typeface="Tahoma" pitchFamily="34" charset="0"/>
              </a:rPr>
              <a:t> </a:t>
            </a:r>
            <a:r>
              <a:rPr lang="en-US" sz="3200" b="1" i="1" dirty="0" err="1" smtClean="0">
                <a:latin typeface="Times New Roman" pitchFamily="18" charset="0"/>
                <a:cs typeface="Tahoma" pitchFamily="34" charset="0"/>
              </a:rPr>
              <a:t>khác</a:t>
            </a:r>
            <a:r>
              <a:rPr lang="en-US" sz="3200" b="1" i="1" dirty="0" smtClean="0">
                <a:latin typeface="Times New Roman" pitchFamily="18" charset="0"/>
                <a:cs typeface="Tahoma" pitchFamily="34" charset="0"/>
              </a:rPr>
              <a:t> </a:t>
            </a:r>
            <a:r>
              <a:rPr lang="en-US" sz="3200" b="1" i="1" dirty="0" err="1" smtClean="0">
                <a:latin typeface="Times New Roman" pitchFamily="18" charset="0"/>
                <a:cs typeface="Tahoma" pitchFamily="34" charset="0"/>
              </a:rPr>
              <a:t>trên</a:t>
            </a:r>
            <a:r>
              <a:rPr lang="en-US" sz="3200" b="1" i="1" dirty="0" smtClean="0">
                <a:latin typeface="Times New Roman" pitchFamily="18" charset="0"/>
                <a:cs typeface="Tahoma" pitchFamily="34" charset="0"/>
              </a:rPr>
              <a:t> </a:t>
            </a:r>
            <a:r>
              <a:rPr lang="en-US" sz="3200" b="1" i="1" dirty="0" err="1" smtClean="0">
                <a:latin typeface="Times New Roman" pitchFamily="18" charset="0"/>
                <a:cs typeface="Tahoma" pitchFamily="34" charset="0"/>
              </a:rPr>
              <a:t>cơ</a:t>
            </a:r>
            <a:r>
              <a:rPr lang="en-US" sz="3200" b="1" i="1" dirty="0" smtClean="0">
                <a:latin typeface="Times New Roman" pitchFamily="18" charset="0"/>
                <a:cs typeface="Tahoma" pitchFamily="34" charset="0"/>
              </a:rPr>
              <a:t> </a:t>
            </a:r>
            <a:r>
              <a:rPr lang="en-US" sz="3200" b="1" i="1" dirty="0" err="1" smtClean="0">
                <a:latin typeface="Times New Roman" pitchFamily="18" charset="0"/>
                <a:cs typeface="Tahoma" pitchFamily="34" charset="0"/>
              </a:rPr>
              <a:t>sở</a:t>
            </a:r>
            <a:r>
              <a:rPr lang="en-US" sz="3200" b="1" i="1" dirty="0" smtClean="0">
                <a:latin typeface="Times New Roman" pitchFamily="18" charset="0"/>
                <a:cs typeface="Tahoma" pitchFamily="34" charset="0"/>
              </a:rPr>
              <a:t> </a:t>
            </a:r>
            <a:r>
              <a:rPr lang="en-US" sz="3200" b="1" i="1" dirty="0" err="1" smtClean="0">
                <a:latin typeface="Times New Roman" pitchFamily="18" charset="0"/>
                <a:cs typeface="Tahoma" pitchFamily="34" charset="0"/>
              </a:rPr>
              <a:t>những</a:t>
            </a:r>
            <a:r>
              <a:rPr lang="en-US" sz="3200" b="1" i="1" dirty="0" smtClean="0">
                <a:latin typeface="Times New Roman" pitchFamily="18" charset="0"/>
                <a:cs typeface="Tahoma" pitchFamily="34" charset="0"/>
              </a:rPr>
              <a:t> </a:t>
            </a:r>
            <a:r>
              <a:rPr lang="en-US" sz="3200" b="1" i="1" dirty="0" err="1" smtClean="0">
                <a:latin typeface="Times New Roman" pitchFamily="18" charset="0"/>
                <a:cs typeface="Tahoma" pitchFamily="34" charset="0"/>
              </a:rPr>
              <a:t>chuẩn</a:t>
            </a:r>
            <a:r>
              <a:rPr lang="en-US" sz="3200" b="1" i="1" dirty="0" smtClean="0">
                <a:latin typeface="Times New Roman" pitchFamily="18" charset="0"/>
                <a:cs typeface="Tahoma" pitchFamily="34" charset="0"/>
              </a:rPr>
              <a:t> </a:t>
            </a:r>
            <a:r>
              <a:rPr lang="en-US" sz="3200" b="1" i="1" dirty="0" err="1" smtClean="0">
                <a:latin typeface="Times New Roman" pitchFamily="18" charset="0"/>
                <a:cs typeface="Tahoma" pitchFamily="34" charset="0"/>
              </a:rPr>
              <a:t>mực</a:t>
            </a:r>
            <a:r>
              <a:rPr lang="en-US" sz="3200" b="1" i="1" dirty="0" smtClean="0">
                <a:latin typeface="Times New Roman" pitchFamily="18" charset="0"/>
                <a:cs typeface="Tahoma" pitchFamily="34" charset="0"/>
              </a:rPr>
              <a:t> </a:t>
            </a:r>
            <a:r>
              <a:rPr lang="en-US" sz="3200" b="1" i="1" dirty="0" err="1" smtClean="0">
                <a:latin typeface="Times New Roman" pitchFamily="18" charset="0"/>
                <a:cs typeface="Tahoma" pitchFamily="34" charset="0"/>
              </a:rPr>
              <a:t>xã</a:t>
            </a:r>
            <a:r>
              <a:rPr lang="en-US" sz="3200" b="1" i="1" dirty="0" smtClean="0">
                <a:latin typeface="Times New Roman" pitchFamily="18" charset="0"/>
                <a:cs typeface="Tahoma" pitchFamily="34" charset="0"/>
              </a:rPr>
              <a:t> </a:t>
            </a:r>
            <a:r>
              <a:rPr lang="en-US" sz="3200" b="1" i="1" dirty="0" err="1" smtClean="0">
                <a:latin typeface="Times New Roman" pitchFamily="18" charset="0"/>
                <a:cs typeface="Tahoma" pitchFamily="34" charset="0"/>
              </a:rPr>
              <a:t>hội</a:t>
            </a:r>
            <a:r>
              <a:rPr lang="en-US" sz="3200" b="1" i="1" dirty="0" smtClean="0">
                <a:latin typeface="Times New Roman" pitchFamily="18" charset="0"/>
                <a:cs typeface="Tahoma" pitchFamily="34" charset="0"/>
              </a:rPr>
              <a:t> </a:t>
            </a:r>
            <a:endParaRPr lang="en-US" sz="3200" b="1" i="1" dirty="0">
              <a:latin typeface="Times New Roman" pitchFamily="18" charset="0"/>
              <a:cs typeface="Tahoma" pitchFamily="34" charset="0"/>
            </a:endParaRPr>
          </a:p>
          <a:p>
            <a:pPr marL="273050" indent="-273050" eaLnBrk="0" hangingPunct="0">
              <a:spcBef>
                <a:spcPts val="575"/>
              </a:spcBef>
              <a:buClr>
                <a:schemeClr val="accent1"/>
              </a:buClr>
              <a:buSzPct val="85000"/>
              <a:buFont typeface="Wingdings 2" pitchFamily="18" charset="2"/>
              <a:buNone/>
              <a:defRPr/>
            </a:pPr>
            <a:endParaRPr lang="en-US" sz="26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diamond(in)">
                                      <p:cBhvr>
                                        <p:cTn id="12" dur="2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diamond(in)">
                                      <p:cBhvr>
                                        <p:cTn id="17" dur="20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diamond(in)">
                                      <p:cBhvr>
                                        <p:cTn id="22"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304800"/>
            <a:ext cx="8153400" cy="838200"/>
          </a:xfrm>
        </p:spPr>
        <p:txBody>
          <a:bodyPr rtlCol="0">
            <a:normAutofit fontScale="90000"/>
          </a:bodyPr>
          <a:lstStyle/>
          <a:p>
            <a:pPr eaLnBrk="1" fontAlgn="auto" hangingPunct="1">
              <a:spcAft>
                <a:spcPts val="0"/>
              </a:spcAft>
              <a:defRPr/>
            </a:pPr>
            <a:r>
              <a:rPr lang="en-US" b="1" u="sng" dirty="0" smtClean="0">
                <a:solidFill>
                  <a:schemeClr val="tx2">
                    <a:satMod val="130000"/>
                  </a:schemeClr>
                </a:solidFill>
                <a:latin typeface="Times New Roman" pitchFamily="18" charset="0"/>
                <a:cs typeface="Times New Roman" pitchFamily="18" charset="0"/>
              </a:rPr>
              <a:t/>
            </a:r>
            <a:br>
              <a:rPr lang="en-US" b="1" u="sng" dirty="0" smtClean="0">
                <a:solidFill>
                  <a:schemeClr val="tx2">
                    <a:satMod val="130000"/>
                  </a:schemeClr>
                </a:solidFill>
                <a:latin typeface="Times New Roman" pitchFamily="18" charset="0"/>
                <a:cs typeface="Times New Roman" pitchFamily="18" charset="0"/>
              </a:rPr>
            </a:br>
            <a:endParaRPr lang="en-US" b="1" u="sng" dirty="0">
              <a:solidFill>
                <a:schemeClr val="tx2">
                  <a:satMod val="130000"/>
                </a:schemeClr>
              </a:solidFill>
              <a:latin typeface="Times New Roman" pitchFamily="18" charset="0"/>
              <a:cs typeface="Times New Roman" pitchFamily="18" charset="0"/>
            </a:endParaRPr>
          </a:p>
        </p:txBody>
      </p:sp>
      <p:sp>
        <p:nvSpPr>
          <p:cNvPr id="14339" name="Content Placeholder 2"/>
          <p:cNvSpPr>
            <a:spLocks noGrp="1"/>
          </p:cNvSpPr>
          <p:nvPr>
            <p:ph idx="1"/>
          </p:nvPr>
        </p:nvSpPr>
        <p:spPr>
          <a:xfrm>
            <a:off x="914400" y="457200"/>
            <a:ext cx="7772400" cy="381000"/>
          </a:xfrm>
        </p:spPr>
        <p:txBody>
          <a:bodyPr rtlCol="0">
            <a:normAutofit fontScale="25000" lnSpcReduction="20000"/>
          </a:bodyPr>
          <a:lstStyle/>
          <a:p>
            <a:pPr eaLnBrk="1" fontAlgn="auto" hangingPunct="1">
              <a:spcAft>
                <a:spcPts val="0"/>
              </a:spcAft>
              <a:buFont typeface="Wingdings 2" pitchFamily="18" charset="2"/>
              <a:buNone/>
              <a:defRPr/>
            </a:pPr>
            <a:r>
              <a:rPr lang="en-US" b="1" i="1" dirty="0" smtClean="0">
                <a:latin typeface="Times New Roman" pitchFamily="18" charset="0"/>
                <a:cs typeface="Times New Roman" pitchFamily="18" charset="0"/>
              </a:rPr>
              <a:t>    </a:t>
            </a:r>
            <a:r>
              <a:rPr lang="en-US" sz="19200" b="1" i="1" u="sng" dirty="0" err="1" smtClean="0">
                <a:solidFill>
                  <a:srgbClr val="FF0000"/>
                </a:solidFill>
                <a:latin typeface="Times New Roman" pitchFamily="18" charset="0"/>
                <a:cs typeface="Times New Roman" pitchFamily="18" charset="0"/>
              </a:rPr>
              <a:t>Truyện</a:t>
            </a:r>
            <a:r>
              <a:rPr lang="en-US" sz="19200" b="1" i="1" u="sng" dirty="0" smtClean="0">
                <a:solidFill>
                  <a:srgbClr val="FF0000"/>
                </a:solidFill>
                <a:latin typeface="Times New Roman" pitchFamily="18" charset="0"/>
                <a:cs typeface="Times New Roman" pitchFamily="18" charset="0"/>
              </a:rPr>
              <a:t> </a:t>
            </a:r>
            <a:r>
              <a:rPr lang="en-US" sz="19200" b="1" i="1" u="sng" dirty="0" err="1" smtClean="0">
                <a:solidFill>
                  <a:srgbClr val="FF0000"/>
                </a:solidFill>
                <a:latin typeface="Times New Roman" pitchFamily="18" charset="0"/>
                <a:cs typeface="Times New Roman" pitchFamily="18" charset="0"/>
              </a:rPr>
              <a:t>đọc</a:t>
            </a:r>
            <a:endParaRPr lang="en-US" sz="19200" b="1" i="1" u="sng" dirty="0" smtClean="0">
              <a:solidFill>
                <a:srgbClr val="FF0000"/>
              </a:solidFill>
              <a:latin typeface="Times New Roman" pitchFamily="18" charset="0"/>
              <a:cs typeface="Times New Roman" pitchFamily="18" charset="0"/>
            </a:endParaRPr>
          </a:p>
        </p:txBody>
      </p:sp>
      <p:pic>
        <p:nvPicPr>
          <p:cNvPr id="8196" name="Picture 9" descr="bg1">
            <a:hlinkClick r:id="rId2" action="ppaction://hlinkfile"/>
          </p:cNvPr>
          <p:cNvPicPr>
            <a:picLocks noChangeAspect="1" noChangeArrowheads="1"/>
          </p:cNvPicPr>
          <p:nvPr/>
        </p:nvPicPr>
        <p:blipFill>
          <a:blip r:embed="rId3" cstate="print"/>
          <a:srcRect l="14415" t="7385" r="3099" b="21158"/>
          <a:stretch>
            <a:fillRect/>
          </a:stretch>
        </p:blipFill>
        <p:spPr bwMode="auto">
          <a:xfrm>
            <a:off x="0" y="1295400"/>
            <a:ext cx="9144000" cy="5562600"/>
          </a:xfrm>
          <a:prstGeom prst="rect">
            <a:avLst/>
          </a:prstGeom>
          <a:noFill/>
          <a:ln w="9525">
            <a:noFill/>
            <a:miter lim="800000"/>
            <a:headEnd/>
            <a:tailEnd/>
          </a:ln>
        </p:spPr>
      </p:pic>
      <p:pic>
        <p:nvPicPr>
          <p:cNvPr id="8197" name="Picture 10" descr="IMG_2254"/>
          <p:cNvPicPr>
            <a:picLocks noChangeAspect="1" noChangeArrowheads="1"/>
          </p:cNvPicPr>
          <p:nvPr/>
        </p:nvPicPr>
        <p:blipFill>
          <a:blip r:embed="rId4" cstate="print"/>
          <a:srcRect/>
          <a:stretch>
            <a:fillRect/>
          </a:stretch>
        </p:blipFill>
        <p:spPr bwMode="auto">
          <a:xfrm>
            <a:off x="609600" y="1676400"/>
            <a:ext cx="3581400" cy="4524375"/>
          </a:xfrm>
          <a:prstGeom prst="rect">
            <a:avLst/>
          </a:prstGeom>
          <a:noFill/>
          <a:ln w="9525">
            <a:noFill/>
            <a:miter lim="800000"/>
            <a:headEnd/>
            <a:tailEnd/>
          </a:ln>
        </p:spPr>
      </p:pic>
      <p:sp>
        <p:nvSpPr>
          <p:cNvPr id="8198" name="WordArt 11" descr="&quot;HÃY THA THỨ CHO EM&quot;"/>
          <p:cNvSpPr>
            <a:spLocks noChangeArrowheads="1" noChangeShapeType="1" noTextEdit="1"/>
          </p:cNvSpPr>
          <p:nvPr/>
        </p:nvSpPr>
        <p:spPr bwMode="auto">
          <a:xfrm>
            <a:off x="4953000" y="2209800"/>
            <a:ext cx="3886200" cy="1143000"/>
          </a:xfrm>
          <a:prstGeom prst="rect">
            <a:avLst/>
          </a:prstGeom>
        </p:spPr>
        <p:txBody>
          <a:bodyPr wrap="none" fromWordArt="1">
            <a:prstTxWarp prst="textPlain">
              <a:avLst>
                <a:gd name="adj" fmla="val 46542"/>
              </a:avLst>
            </a:prstTxWarp>
          </a:bodyPr>
          <a:lstStyle/>
          <a:p>
            <a:pPr algn="ctr"/>
            <a:r>
              <a:rPr lang="pt-BR" sz="3200" kern="10">
                <a:ln w="9525">
                  <a:solidFill>
                    <a:srgbClr val="000000"/>
                  </a:solidFill>
                  <a:round/>
                  <a:headEnd/>
                  <a:tailEnd/>
                </a:ln>
                <a:latin typeface="Times New Roman"/>
                <a:cs typeface="Times New Roman"/>
              </a:rPr>
              <a:t>"Hãy tha lỗi cho em" </a:t>
            </a:r>
            <a:endParaRPr lang="en-US" sz="3200" kern="10">
              <a:ln w="9525">
                <a:solidFill>
                  <a:srgbClr val="000000"/>
                </a:solidFill>
                <a:round/>
                <a:headEnd/>
                <a:tailEnd/>
              </a:ln>
              <a:latin typeface="Times New Roman"/>
              <a:cs typeface="Times New Roman"/>
            </a:endParaRPr>
          </a:p>
        </p:txBody>
      </p:sp>
      <p:pic>
        <p:nvPicPr>
          <p:cNvPr id="8199" name="Picture 13" descr="22kg2"/>
          <p:cNvPicPr>
            <a:picLocks noChangeAspect="1" noChangeArrowheads="1"/>
          </p:cNvPicPr>
          <p:nvPr/>
        </p:nvPicPr>
        <p:blipFill>
          <a:blip r:embed="rId5" cstate="print"/>
          <a:srcRect/>
          <a:stretch>
            <a:fillRect/>
          </a:stretch>
        </p:blipFill>
        <p:spPr bwMode="auto">
          <a:xfrm>
            <a:off x="5562600" y="3581400"/>
            <a:ext cx="2514600" cy="20574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8197"/>
                                        </p:tgtEl>
                                        <p:attrNameLst>
                                          <p:attrName>style.visibility</p:attrName>
                                        </p:attrNameLst>
                                      </p:cBhvr>
                                      <p:to>
                                        <p:strVal val="visible"/>
                                      </p:to>
                                    </p:set>
                                    <p:animEffect transition="in" filter="randombar(horizontal)">
                                      <p:cBhvr>
                                        <p:cTn id="13" dur="500"/>
                                        <p:tgtEl>
                                          <p:spTgt spid="819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198"/>
                                        </p:tgtEl>
                                        <p:attrNameLst>
                                          <p:attrName>style.visibility</p:attrName>
                                        </p:attrNameLst>
                                      </p:cBhvr>
                                      <p:to>
                                        <p:strVal val="visible"/>
                                      </p:to>
                                    </p:set>
                                    <p:animEffect transition="in" filter="randombar(horizontal)">
                                      <p:cBhvr>
                                        <p:cTn id="16" dur="500"/>
                                        <p:tgtEl>
                                          <p:spTgt spid="8198"/>
                                        </p:tgtEl>
                                      </p:cBhvr>
                                    </p:animEffect>
                                  </p:childTnLst>
                                </p:cTn>
                              </p:par>
                              <p:par>
                                <p:cTn id="17" presetID="14" presetClass="entr" presetSubtype="10" fill="hold" nodeType="withEffect">
                                  <p:stCondLst>
                                    <p:cond delay="0"/>
                                  </p:stCondLst>
                                  <p:childTnLst>
                                    <p:set>
                                      <p:cBhvr>
                                        <p:cTn id="18" dur="1" fill="hold">
                                          <p:stCondLst>
                                            <p:cond delay="0"/>
                                          </p:stCondLst>
                                        </p:cTn>
                                        <p:tgtEl>
                                          <p:spTgt spid="8199"/>
                                        </p:tgtEl>
                                        <p:attrNameLst>
                                          <p:attrName>style.visibility</p:attrName>
                                        </p:attrNameLst>
                                      </p:cBhvr>
                                      <p:to>
                                        <p:strVal val="visible"/>
                                      </p:to>
                                    </p:set>
                                    <p:animEffect transition="in" filter="randombar(horizontal)">
                                      <p:cBhvr>
                                        <p:cTn id="19"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990600"/>
            <a:ext cx="9144000" cy="655638"/>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smtClean="0">
                <a:ln>
                  <a:noFill/>
                </a:ln>
                <a:solidFill>
                  <a:srgbClr val="CC0000"/>
                </a:solidFill>
                <a:effectLst/>
                <a:uLnTx/>
                <a:uFillTx/>
                <a:latin typeface="Times New Roman" pitchFamily="18" charset="0"/>
                <a:ea typeface="+mj-ea"/>
                <a:cs typeface="+mj-cs"/>
              </a:rPr>
              <a:t>b.Những</a:t>
            </a:r>
            <a:r>
              <a:rPr kumimoji="0" lang="en-US" sz="3600" b="1" i="0" u="none" strike="noStrike" kern="1200" cap="none" spc="0" normalizeH="0" baseline="0" noProof="0" dirty="0" smtClean="0">
                <a:ln>
                  <a:noFill/>
                </a:ln>
                <a:solidFill>
                  <a:srgbClr val="CC0000"/>
                </a:solidFill>
                <a:effectLst/>
                <a:uLnTx/>
                <a:uFillTx/>
                <a:latin typeface="Times New Roman" pitchFamily="18" charset="0"/>
                <a:ea typeface="+mj-ea"/>
                <a:cs typeface="+mj-cs"/>
              </a:rPr>
              <a:t> </a:t>
            </a:r>
            <a:r>
              <a:rPr kumimoji="0" lang="en-US" sz="3600" b="1" i="0" u="none" strike="noStrike" kern="1200" cap="none" spc="0" normalizeH="0" baseline="0" noProof="0" dirty="0" err="1" smtClean="0">
                <a:ln>
                  <a:noFill/>
                </a:ln>
                <a:solidFill>
                  <a:srgbClr val="CC0000"/>
                </a:solidFill>
                <a:effectLst/>
                <a:uLnTx/>
                <a:uFillTx/>
                <a:latin typeface="Times New Roman" pitchFamily="18" charset="0"/>
                <a:ea typeface="+mj-ea"/>
                <a:cs typeface="+mj-cs"/>
              </a:rPr>
              <a:t>hành</a:t>
            </a:r>
            <a:r>
              <a:rPr kumimoji="0" lang="en-US" sz="3600" b="1" i="0" u="none" strike="noStrike" kern="1200" cap="none" spc="0" normalizeH="0" baseline="0" noProof="0" dirty="0" smtClean="0">
                <a:ln>
                  <a:noFill/>
                </a:ln>
                <a:solidFill>
                  <a:srgbClr val="CC0000"/>
                </a:solidFill>
                <a:effectLst/>
                <a:uLnTx/>
                <a:uFillTx/>
                <a:latin typeface="Times New Roman" pitchFamily="18" charset="0"/>
                <a:ea typeface="+mj-ea"/>
                <a:cs typeface="+mj-cs"/>
              </a:rPr>
              <a:t> vi </a:t>
            </a:r>
            <a:r>
              <a:rPr kumimoji="0" lang="en-US" sz="3600" b="1" u="none" strike="noStrike" kern="1200" cap="none" spc="0" normalizeH="0" baseline="0" noProof="0" dirty="0" err="1" smtClean="0">
                <a:ln>
                  <a:noFill/>
                </a:ln>
                <a:solidFill>
                  <a:srgbClr val="CC0000"/>
                </a:solidFill>
                <a:effectLst/>
                <a:uLnTx/>
                <a:uFillTx/>
                <a:latin typeface="Times New Roman" pitchFamily="18" charset="0"/>
                <a:ea typeface="+mj-ea"/>
                <a:cs typeface="+mj-cs"/>
              </a:rPr>
              <a:t>nào</a:t>
            </a:r>
            <a:r>
              <a:rPr kumimoji="0" lang="en-US" sz="3600" b="1" u="none" strike="noStrike" kern="1200" cap="none" spc="0" normalizeH="0" baseline="0" noProof="0" dirty="0" smtClean="0">
                <a:ln>
                  <a:noFill/>
                </a:ln>
                <a:solidFill>
                  <a:srgbClr val="CC0000"/>
                </a:solidFill>
                <a:effectLst/>
                <a:uLnTx/>
                <a:uFillTx/>
                <a:latin typeface="Times New Roman" pitchFamily="18" charset="0"/>
                <a:ea typeface="+mj-ea"/>
                <a:cs typeface="+mj-cs"/>
              </a:rPr>
              <a:t> </a:t>
            </a:r>
            <a:r>
              <a:rPr kumimoji="0" lang="en-US" sz="3600" b="1" u="none" strike="noStrike" kern="1200" cap="none" spc="0" normalizeH="0" baseline="0" noProof="0" dirty="0" err="1" smtClean="0">
                <a:ln>
                  <a:noFill/>
                </a:ln>
                <a:solidFill>
                  <a:srgbClr val="CC0000"/>
                </a:solidFill>
                <a:effectLst/>
                <a:uLnTx/>
                <a:uFillTx/>
                <a:latin typeface="Times New Roman" pitchFamily="18" charset="0"/>
                <a:ea typeface="+mj-ea"/>
                <a:cs typeface="+mj-cs"/>
              </a:rPr>
              <a:t>sau</a:t>
            </a:r>
            <a:r>
              <a:rPr kumimoji="0" lang="en-US" sz="3600" b="1" u="none" strike="noStrike" kern="1200" cap="none" spc="0" normalizeH="0" baseline="0" noProof="0" dirty="0" smtClean="0">
                <a:ln>
                  <a:noFill/>
                </a:ln>
                <a:solidFill>
                  <a:srgbClr val="CC0000"/>
                </a:solidFill>
                <a:effectLst/>
                <a:uLnTx/>
                <a:uFillTx/>
                <a:latin typeface="Times New Roman" pitchFamily="18" charset="0"/>
                <a:ea typeface="+mj-ea"/>
                <a:cs typeface="+mj-cs"/>
              </a:rPr>
              <a:t> </a:t>
            </a:r>
            <a:r>
              <a:rPr kumimoji="0" lang="en-US" sz="3600" b="1" u="none" strike="noStrike" kern="1200" cap="none" spc="0" normalizeH="0" baseline="0" noProof="0" dirty="0" err="1" smtClean="0">
                <a:ln>
                  <a:noFill/>
                </a:ln>
                <a:solidFill>
                  <a:srgbClr val="CC0000"/>
                </a:solidFill>
                <a:effectLst/>
                <a:uLnTx/>
                <a:uFillTx/>
                <a:latin typeface="Times New Roman" pitchFamily="18" charset="0"/>
                <a:ea typeface="+mj-ea"/>
                <a:cs typeface="+mj-cs"/>
              </a:rPr>
              <a:t>đây</a:t>
            </a:r>
            <a:r>
              <a:rPr kumimoji="0" lang="en-US" sz="3600" b="1" u="none" strike="noStrike" kern="1200" cap="none" spc="0" normalizeH="0" baseline="0" noProof="0" dirty="0" smtClean="0">
                <a:ln>
                  <a:noFill/>
                </a:ln>
                <a:solidFill>
                  <a:srgbClr val="CC0000"/>
                </a:solidFill>
                <a:effectLst/>
                <a:uLnTx/>
                <a:uFillTx/>
                <a:latin typeface="Times New Roman" pitchFamily="18" charset="0"/>
                <a:ea typeface="+mj-ea"/>
                <a:cs typeface="+mj-cs"/>
              </a:rPr>
              <a:t> </a:t>
            </a:r>
            <a:r>
              <a:rPr kumimoji="0" lang="en-US" sz="3600" b="1" i="0" u="none" strike="noStrike" kern="1200" cap="none" spc="0" normalizeH="0" baseline="0" noProof="0" dirty="0" err="1" smtClean="0">
                <a:ln>
                  <a:noFill/>
                </a:ln>
                <a:solidFill>
                  <a:srgbClr val="CC0000"/>
                </a:solidFill>
                <a:effectLst/>
                <a:uLnTx/>
                <a:uFillTx/>
                <a:latin typeface="Times New Roman" pitchFamily="18" charset="0"/>
                <a:ea typeface="+mj-ea"/>
                <a:cs typeface="+mj-cs"/>
              </a:rPr>
              <a:t>thể</a:t>
            </a:r>
            <a:r>
              <a:rPr kumimoji="0" lang="en-US" sz="3600" b="1" i="0" u="none" strike="noStrike" kern="1200" cap="none" spc="0" normalizeH="0" baseline="0" noProof="0" dirty="0" smtClean="0">
                <a:ln>
                  <a:noFill/>
                </a:ln>
                <a:solidFill>
                  <a:srgbClr val="CC0000"/>
                </a:solidFill>
                <a:effectLst/>
                <a:uLnTx/>
                <a:uFillTx/>
                <a:latin typeface="Times New Roman" pitchFamily="18" charset="0"/>
                <a:ea typeface="+mj-ea"/>
                <a:cs typeface="+mj-cs"/>
              </a:rPr>
              <a:t> </a:t>
            </a:r>
            <a:r>
              <a:rPr kumimoji="0" lang="en-US" sz="3600" b="1" i="0" u="none" strike="noStrike" kern="1200" cap="none" spc="0" normalizeH="0" baseline="0" noProof="0" dirty="0" err="1" smtClean="0">
                <a:ln>
                  <a:noFill/>
                </a:ln>
                <a:solidFill>
                  <a:srgbClr val="CC0000"/>
                </a:solidFill>
                <a:effectLst/>
                <a:uLnTx/>
                <a:uFillTx/>
                <a:latin typeface="Times New Roman" pitchFamily="18" charset="0"/>
                <a:ea typeface="+mj-ea"/>
                <a:cs typeface="+mj-cs"/>
              </a:rPr>
              <a:t>hiện</a:t>
            </a:r>
            <a:r>
              <a:rPr kumimoji="0" lang="en-US" sz="3600" b="1" i="0" u="none" strike="noStrike" kern="1200" cap="none" spc="0" normalizeH="0" baseline="0" noProof="0" dirty="0" smtClean="0">
                <a:ln>
                  <a:noFill/>
                </a:ln>
                <a:solidFill>
                  <a:srgbClr val="CC0000"/>
                </a:solidFill>
                <a:effectLst/>
                <a:uLnTx/>
                <a:uFillTx/>
                <a:latin typeface="Times New Roman" pitchFamily="18" charset="0"/>
                <a:ea typeface="+mj-ea"/>
                <a:cs typeface="+mj-cs"/>
              </a:rPr>
              <a:t> </a:t>
            </a:r>
            <a:r>
              <a:rPr kumimoji="0" lang="en-US" sz="3600" b="1" i="0" u="none" strike="noStrike" kern="1200" cap="none" spc="0" normalizeH="0" baseline="0" noProof="0" dirty="0" err="1" smtClean="0">
                <a:ln>
                  <a:noFill/>
                </a:ln>
                <a:solidFill>
                  <a:srgbClr val="CC0000"/>
                </a:solidFill>
                <a:effectLst/>
                <a:uLnTx/>
                <a:uFillTx/>
                <a:latin typeface="Times New Roman" pitchFamily="18" charset="0"/>
                <a:ea typeface="+mj-ea"/>
                <a:cs typeface="+mj-cs"/>
              </a:rPr>
              <a:t>lòng</a:t>
            </a:r>
            <a:r>
              <a:rPr kumimoji="0" lang="en-US" sz="3600" b="1" i="0" u="none" strike="noStrike" kern="1200" cap="none" spc="0" normalizeH="0" baseline="0" noProof="0" dirty="0" smtClean="0">
                <a:ln>
                  <a:noFill/>
                </a:ln>
                <a:solidFill>
                  <a:srgbClr val="CC0000"/>
                </a:solidFill>
                <a:effectLst/>
                <a:uLnTx/>
                <a:uFillTx/>
                <a:latin typeface="Times New Roman" pitchFamily="18" charset="0"/>
                <a:ea typeface="+mj-ea"/>
                <a:cs typeface="+mj-cs"/>
              </a:rPr>
              <a:t> </a:t>
            </a:r>
            <a:r>
              <a:rPr kumimoji="0" lang="en-US" sz="3600" b="1" i="0" u="none" strike="noStrike" kern="1200" cap="none" spc="0" normalizeH="0" baseline="0" noProof="0" dirty="0" err="1" smtClean="0">
                <a:ln>
                  <a:noFill/>
                </a:ln>
                <a:solidFill>
                  <a:srgbClr val="CC0000"/>
                </a:solidFill>
                <a:effectLst/>
                <a:uLnTx/>
                <a:uFillTx/>
                <a:latin typeface="Times New Roman" pitchFamily="18" charset="0"/>
                <a:ea typeface="+mj-ea"/>
                <a:cs typeface="+mj-cs"/>
              </a:rPr>
              <a:t>khoan</a:t>
            </a:r>
            <a:r>
              <a:rPr kumimoji="0" lang="en-US" sz="3600" b="1" i="0" u="none" strike="noStrike" kern="1200" cap="none" spc="0" normalizeH="0" baseline="0" noProof="0" dirty="0" smtClean="0">
                <a:ln>
                  <a:noFill/>
                </a:ln>
                <a:solidFill>
                  <a:srgbClr val="CC0000"/>
                </a:solidFill>
                <a:effectLst/>
                <a:uLnTx/>
                <a:uFillTx/>
                <a:latin typeface="Times New Roman" pitchFamily="18" charset="0"/>
                <a:ea typeface="+mj-ea"/>
                <a:cs typeface="+mj-cs"/>
              </a:rPr>
              <a:t> dung?</a:t>
            </a:r>
          </a:p>
        </p:txBody>
      </p:sp>
      <p:sp>
        <p:nvSpPr>
          <p:cNvPr id="3" name="Rectangle 3"/>
          <p:cNvSpPr txBox="1">
            <a:spLocks noChangeArrowheads="1"/>
          </p:cNvSpPr>
          <p:nvPr/>
        </p:nvSpPr>
        <p:spPr bwMode="auto">
          <a:xfrm>
            <a:off x="304800" y="1905000"/>
            <a:ext cx="83820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90000"/>
              </a:lnSpc>
              <a:spcBef>
                <a:spcPts val="575"/>
              </a:spcBef>
              <a:spcAft>
                <a:spcPct val="0"/>
              </a:spcAft>
              <a:buClr>
                <a:schemeClr val="tx1"/>
              </a:buClr>
              <a:buSzPct val="85000"/>
              <a:buFontTx/>
              <a:buAutoNum type="arabicPeriod"/>
              <a:tabLst/>
              <a:defRPr/>
            </a:pP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Bỏ</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qua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lỗi</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nhỏ</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của</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bạn</a:t>
            </a:r>
            <a:endPar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endParaRPr>
          </a:p>
          <a:p>
            <a:pPr marL="609600" marR="0" lvl="0" indent="-609600" algn="l" defTabSz="914400" rtl="0" eaLnBrk="1" fontAlgn="base" latinLnBrk="0" hangingPunct="1">
              <a:lnSpc>
                <a:spcPct val="90000"/>
              </a:lnSpc>
              <a:spcBef>
                <a:spcPts val="575"/>
              </a:spcBef>
              <a:spcAft>
                <a:spcPct val="0"/>
              </a:spcAft>
              <a:buClr>
                <a:schemeClr val="tx1"/>
              </a:buClr>
              <a:buSzPct val="85000"/>
              <a:buFontTx/>
              <a:buAutoNum type="arabicPeriod"/>
              <a:tabLst/>
              <a:defRPr/>
            </a:pP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Tìm</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cách</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che</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giấu</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khuyết</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điểm</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của</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bạn</a:t>
            </a:r>
            <a:endPar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endParaRPr>
          </a:p>
          <a:p>
            <a:pPr marL="609600" marR="0" lvl="0" indent="-609600" algn="l" defTabSz="914400" rtl="0" eaLnBrk="1" fontAlgn="base" latinLnBrk="0" hangingPunct="1">
              <a:lnSpc>
                <a:spcPct val="90000"/>
              </a:lnSpc>
              <a:spcBef>
                <a:spcPts val="575"/>
              </a:spcBef>
              <a:spcAft>
                <a:spcPct val="0"/>
              </a:spcAft>
              <a:buClr>
                <a:schemeClr val="tx1"/>
              </a:buClr>
              <a:buSzPct val="85000"/>
              <a:buFontTx/>
              <a:buAutoNum type="arabicPeriod"/>
              <a:tabLst/>
              <a:defRPr/>
            </a:pP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Nhường</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nhịn</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bạn</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bè</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và</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em</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nhỏ</a:t>
            </a:r>
            <a:endPar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endParaRPr>
          </a:p>
          <a:p>
            <a:pPr marL="609600" marR="0" lvl="0" indent="-609600" algn="l" defTabSz="914400" rtl="0" eaLnBrk="1" fontAlgn="base" latinLnBrk="0" hangingPunct="1">
              <a:lnSpc>
                <a:spcPct val="90000"/>
              </a:lnSpc>
              <a:spcBef>
                <a:spcPts val="575"/>
              </a:spcBef>
              <a:spcAft>
                <a:spcPct val="0"/>
              </a:spcAft>
              <a:buClr>
                <a:schemeClr val="tx1"/>
              </a:buClr>
              <a:buSzPct val="85000"/>
              <a:buFontTx/>
              <a:buAutoNum type="arabicPeriod"/>
              <a:tabLst/>
              <a:defRPr/>
            </a:pP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Mắng</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nhiếc</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người</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khác</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nặng</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lời</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khi</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không</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vừa</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ý.</a:t>
            </a:r>
          </a:p>
          <a:p>
            <a:pPr marL="609600" marR="0" lvl="0" indent="-609600" algn="l" defTabSz="914400" rtl="0" eaLnBrk="1" fontAlgn="base" latinLnBrk="0" hangingPunct="1">
              <a:lnSpc>
                <a:spcPct val="90000"/>
              </a:lnSpc>
              <a:spcBef>
                <a:spcPts val="575"/>
              </a:spcBef>
              <a:spcAft>
                <a:spcPct val="0"/>
              </a:spcAft>
              <a:buClr>
                <a:schemeClr val="tx1"/>
              </a:buClr>
              <a:buSzPct val="85000"/>
              <a:buFontTx/>
              <a:buAutoNum type="arabicPeriod"/>
              <a:tabLst/>
              <a:defRPr/>
            </a:pP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Ôn</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tồn</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thuyết</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phục</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góp</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ý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giúp</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bạn</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sửa</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chữa</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khuyết</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điểm</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a:t>
            </a:r>
          </a:p>
          <a:p>
            <a:pPr marL="609600" marR="0" lvl="0" indent="-609600" algn="l" defTabSz="914400" rtl="0" eaLnBrk="1" fontAlgn="base" latinLnBrk="0" hangingPunct="1">
              <a:lnSpc>
                <a:spcPct val="90000"/>
              </a:lnSpc>
              <a:spcBef>
                <a:spcPts val="575"/>
              </a:spcBef>
              <a:spcAft>
                <a:spcPct val="0"/>
              </a:spcAft>
              <a:buClr>
                <a:schemeClr val="tx1"/>
              </a:buClr>
              <a:buSzPct val="85000"/>
              <a:buFontTx/>
              <a:buAutoNum type="arabicPeriod"/>
              <a:tabLst/>
              <a:defRPr/>
            </a:pP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Hay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chê</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bai</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người</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khác</a:t>
            </a:r>
            <a:endPar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endParaRPr>
          </a:p>
          <a:p>
            <a:pPr marL="609600" marR="0" lvl="0" indent="-609600" algn="l" defTabSz="914400" rtl="0" eaLnBrk="1" fontAlgn="base" latinLnBrk="0" hangingPunct="1">
              <a:lnSpc>
                <a:spcPct val="90000"/>
              </a:lnSpc>
              <a:spcBef>
                <a:spcPts val="575"/>
              </a:spcBef>
              <a:spcAft>
                <a:spcPct val="0"/>
              </a:spcAft>
              <a:buClr>
                <a:schemeClr val="tx1"/>
              </a:buClr>
              <a:buSzPct val="85000"/>
              <a:buFontTx/>
              <a:buAutoNum type="arabicPeriod"/>
              <a:tabLst/>
              <a:defRPr/>
            </a:pP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Chăm</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chú</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lắng</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nghe</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để</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hiểu</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mọi</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người</a:t>
            </a:r>
            <a:endPar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endParaRPr>
          </a:p>
          <a:p>
            <a:pPr marL="609600" marR="0" lvl="0" indent="-609600" algn="l" defTabSz="914400" rtl="0" eaLnBrk="1" fontAlgn="base" latinLnBrk="0" hangingPunct="1">
              <a:lnSpc>
                <a:spcPct val="90000"/>
              </a:lnSpc>
              <a:spcBef>
                <a:spcPts val="575"/>
              </a:spcBef>
              <a:spcAft>
                <a:spcPct val="0"/>
              </a:spcAft>
              <a:buClr>
                <a:schemeClr val="tx1"/>
              </a:buClr>
              <a:buSzPct val="85000"/>
              <a:buFontTx/>
              <a:buAutoNum type="arabicPeriod"/>
              <a:tabLst/>
              <a:defRPr/>
            </a:pP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Hay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trả</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đũa</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người</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khác</a:t>
            </a:r>
            <a:endPar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endParaRPr>
          </a:p>
          <a:p>
            <a:pPr marL="609600" marR="0" lvl="0" indent="-609600" algn="l" defTabSz="914400" rtl="0" eaLnBrk="1" fontAlgn="base" latinLnBrk="0" hangingPunct="1">
              <a:lnSpc>
                <a:spcPct val="90000"/>
              </a:lnSpc>
              <a:spcBef>
                <a:spcPts val="575"/>
              </a:spcBef>
              <a:spcAft>
                <a:spcPct val="0"/>
              </a:spcAft>
              <a:buClr>
                <a:schemeClr val="tx1"/>
              </a:buClr>
              <a:buSzPct val="85000"/>
              <a:buFontTx/>
              <a:buAutoNum type="arabicPeriod"/>
              <a:tabLst/>
              <a:defRPr/>
            </a:pP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Đổ</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lỗi</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cho</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người</a:t>
            </a:r>
            <a:r>
              <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rPr>
              <a:t> </a:t>
            </a:r>
            <a:r>
              <a:rPr kumimoji="0" lang="en-US" sz="2600" b="1" i="0" u="none" strike="noStrike" kern="1200" cap="none" spc="0" normalizeH="0" baseline="0" noProof="0" dirty="0" err="1" smtClean="0">
                <a:ln>
                  <a:noFill/>
                </a:ln>
                <a:solidFill>
                  <a:srgbClr val="0000CC"/>
                </a:solidFill>
                <a:effectLst/>
                <a:uLnTx/>
                <a:uFillTx/>
                <a:latin typeface="Times New Roman" pitchFamily="18" charset="0"/>
                <a:ea typeface="+mn-ea"/>
                <a:cs typeface="+mn-cs"/>
              </a:rPr>
              <a:t>khác</a:t>
            </a:r>
            <a:endParaRPr kumimoji="0" lang="en-US" sz="2600" b="1" i="0" u="none" strike="noStrike" kern="1200" cap="none" spc="0" normalizeH="0" baseline="0" noProof="0" dirty="0" smtClean="0">
              <a:ln>
                <a:noFill/>
              </a:ln>
              <a:solidFill>
                <a:srgbClr val="0000CC"/>
              </a:solidFill>
              <a:effectLst/>
              <a:uLnTx/>
              <a:uFillTx/>
              <a:latin typeface="Times New Roman" pitchFamily="18" charset="0"/>
              <a:ea typeface="+mn-ea"/>
              <a:cs typeface="+mn-cs"/>
            </a:endParaRPr>
          </a:p>
        </p:txBody>
      </p:sp>
      <p:sp>
        <p:nvSpPr>
          <p:cNvPr id="4" name="Text Box 11"/>
          <p:cNvSpPr txBox="1">
            <a:spLocks noChangeArrowheads="1"/>
          </p:cNvSpPr>
          <p:nvPr/>
        </p:nvSpPr>
        <p:spPr bwMode="auto">
          <a:xfrm>
            <a:off x="2438400" y="304800"/>
            <a:ext cx="4191000" cy="457200"/>
          </a:xfrm>
          <a:prstGeom prst="rect">
            <a:avLst/>
          </a:prstGeom>
          <a:noFill/>
          <a:ln w="9525">
            <a:noFill/>
            <a:miter lim="800000"/>
            <a:headEnd/>
            <a:tailEnd/>
          </a:ln>
        </p:spPr>
        <p:txBody>
          <a:bodyPr>
            <a:spAutoFit/>
          </a:bodyPr>
          <a:lstStyle/>
          <a:p>
            <a:pPr>
              <a:spcBef>
                <a:spcPct val="50000"/>
              </a:spcBef>
            </a:pPr>
            <a:r>
              <a:rPr lang="en-US" dirty="0"/>
              <a:t>	</a:t>
            </a:r>
            <a:endParaRPr lang="en-US" sz="2400" dirty="0">
              <a:solidFill>
                <a:srgbClr val="0000FF"/>
              </a:solidFill>
              <a:latin typeface="Times New Roman" pitchFamily="18" charset="0"/>
            </a:endParaRPr>
          </a:p>
        </p:txBody>
      </p:sp>
      <p:sp>
        <p:nvSpPr>
          <p:cNvPr id="5" name="Oval 4"/>
          <p:cNvSpPr>
            <a:spLocks noChangeArrowheads="1"/>
          </p:cNvSpPr>
          <p:nvPr/>
        </p:nvSpPr>
        <p:spPr bwMode="auto">
          <a:xfrm>
            <a:off x="228600" y="1828800"/>
            <a:ext cx="609600" cy="609600"/>
          </a:xfrm>
          <a:prstGeom prst="ellipse">
            <a:avLst/>
          </a:prstGeom>
          <a:noFill/>
          <a:ln w="57150">
            <a:solidFill>
              <a:srgbClr val="FF0000"/>
            </a:solidFill>
            <a:round/>
            <a:headEnd/>
            <a:tailEnd/>
          </a:ln>
        </p:spPr>
        <p:txBody>
          <a:bodyPr wrap="none" anchor="ctr"/>
          <a:lstStyle/>
          <a:p>
            <a:endParaRPr lang="en-US"/>
          </a:p>
        </p:txBody>
      </p:sp>
      <p:sp>
        <p:nvSpPr>
          <p:cNvPr id="6" name="Oval 5"/>
          <p:cNvSpPr>
            <a:spLocks noChangeArrowheads="1"/>
          </p:cNvSpPr>
          <p:nvPr/>
        </p:nvSpPr>
        <p:spPr bwMode="auto">
          <a:xfrm>
            <a:off x="152400" y="2743200"/>
            <a:ext cx="609600" cy="609600"/>
          </a:xfrm>
          <a:prstGeom prst="ellipse">
            <a:avLst/>
          </a:prstGeom>
          <a:noFill/>
          <a:ln w="57150">
            <a:solidFill>
              <a:srgbClr val="FF0000"/>
            </a:solidFill>
            <a:round/>
            <a:headEnd/>
            <a:tailEnd/>
          </a:ln>
        </p:spPr>
        <p:txBody>
          <a:bodyPr wrap="none" anchor="ctr"/>
          <a:lstStyle/>
          <a:p>
            <a:endParaRPr lang="en-US"/>
          </a:p>
        </p:txBody>
      </p:sp>
      <p:sp>
        <p:nvSpPr>
          <p:cNvPr id="7" name="Oval 6"/>
          <p:cNvSpPr>
            <a:spLocks noChangeArrowheads="1"/>
          </p:cNvSpPr>
          <p:nvPr/>
        </p:nvSpPr>
        <p:spPr bwMode="auto">
          <a:xfrm>
            <a:off x="228600" y="3657600"/>
            <a:ext cx="609600" cy="533400"/>
          </a:xfrm>
          <a:prstGeom prst="ellipse">
            <a:avLst/>
          </a:prstGeom>
          <a:noFill/>
          <a:ln w="57150">
            <a:solidFill>
              <a:srgbClr val="FF0000"/>
            </a:solidFill>
            <a:round/>
            <a:headEnd/>
            <a:tailEnd/>
          </a:ln>
        </p:spPr>
        <p:txBody>
          <a:bodyPr wrap="none" anchor="ctr"/>
          <a:lstStyle/>
          <a:p>
            <a:endParaRPr lang="en-US"/>
          </a:p>
        </p:txBody>
      </p:sp>
      <p:sp>
        <p:nvSpPr>
          <p:cNvPr id="8" name="Oval 7"/>
          <p:cNvSpPr>
            <a:spLocks noChangeArrowheads="1"/>
          </p:cNvSpPr>
          <p:nvPr/>
        </p:nvSpPr>
        <p:spPr bwMode="auto">
          <a:xfrm>
            <a:off x="228600" y="4800600"/>
            <a:ext cx="609600" cy="533400"/>
          </a:xfrm>
          <a:prstGeom prst="ellipse">
            <a:avLst/>
          </a:prstGeom>
          <a:noFill/>
          <a:ln w="5715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4)">
                                      <p:cBhvr>
                                        <p:cTn id="10" dur="1000"/>
                                        <p:tgtEl>
                                          <p:spTgt spid="6"/>
                                        </p:tgtEl>
                                      </p:cBhvr>
                                    </p:animEffect>
                                  </p:childTnLst>
                                  <p:subTnLst>
                                    <p:audio>
                                      <p:cMediaNode>
                                        <p:cTn display="0" masterRel="sameClick">
                                          <p:stCondLst>
                                            <p:cond evt="begin" delay="0">
                                              <p:tn val="8"/>
                                            </p:cond>
                                          </p:stCondLst>
                                          <p:endCondLst>
                                            <p:cond evt="onStopAudio" delay="0">
                                              <p:tgtEl>
                                                <p:sldTgt/>
                                              </p:tgtEl>
                                            </p:cond>
                                          </p:endCondLst>
                                        </p:cTn>
                                        <p:tgtEl>
                                          <p:sndTgt r:embed="rId2" name="applause.wav"/>
                                        </p:tgtEl>
                                      </p:cMediaNode>
                                    </p:audio>
                                  </p:subTnLst>
                                </p:cTn>
                              </p:par>
                              <p:par>
                                <p:cTn id="11" presetID="21"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4)">
                                      <p:cBhvr>
                                        <p:cTn id="13" dur="1000"/>
                                        <p:tgtEl>
                                          <p:spTgt spid="7"/>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4" presetID="21"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4)">
                                      <p:cBhvr>
                                        <p:cTn id="16" dur="1000"/>
                                        <p:tgtEl>
                                          <p:spTgt spid="8"/>
                                        </p:tgtEl>
                                      </p:cBhvr>
                                    </p:animEffect>
                                  </p:childTnLst>
                                  <p:subTnLst>
                                    <p:audio>
                                      <p:cMediaNode>
                                        <p:cTn display="0" masterRel="sameClick">
                                          <p:stCondLst>
                                            <p:cond evt="begin" delay="0">
                                              <p:tn val="1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838200"/>
            <a:ext cx="5334000" cy="369332"/>
          </a:xfrm>
          <a:prstGeom prst="rect">
            <a:avLst/>
          </a:prstGeom>
          <a:noFill/>
        </p:spPr>
        <p:txBody>
          <a:bodyPr wrap="square" rtlCol="0">
            <a:spAutoFit/>
          </a:bodyPr>
          <a:lstStyle/>
          <a:p>
            <a:endParaRPr lang="en-US" dirty="0"/>
          </a:p>
        </p:txBody>
      </p:sp>
      <p:sp>
        <p:nvSpPr>
          <p:cNvPr id="6" name="TextBox 5"/>
          <p:cNvSpPr txBox="1"/>
          <p:nvPr/>
        </p:nvSpPr>
        <p:spPr>
          <a:xfrm>
            <a:off x="457200" y="1577876"/>
            <a:ext cx="8153400" cy="2308324"/>
          </a:xfrm>
          <a:prstGeom prst="rect">
            <a:avLst/>
          </a:prstGeom>
          <a:noFill/>
          <a:ln>
            <a:solidFill>
              <a:srgbClr val="FF0000"/>
            </a:solidFill>
          </a:ln>
        </p:spPr>
        <p:txBody>
          <a:bodyPr wrap="square" rtlCol="0">
            <a:spAutoFit/>
          </a:bodyPr>
          <a:lstStyle/>
          <a:p>
            <a:pPr algn="just"/>
            <a:r>
              <a:rPr lang="en-US" sz="3600" b="1" i="1" dirty="0" err="1" smtClean="0">
                <a:latin typeface="Times New Roman" pitchFamily="18" charset="0"/>
                <a:cs typeface="Times New Roman" pitchFamily="18" charset="0"/>
              </a:rPr>
              <a:t>Hằng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và</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Lan</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ngồi</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cạnh</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nhau</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trong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lớp</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Một</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lần</a:t>
            </a:r>
            <a:r>
              <a:rPr lang="en-US" sz="3600" b="1" i="1" dirty="0" smtClean="0">
                <a:latin typeface="Times New Roman" pitchFamily="18" charset="0"/>
                <a:cs typeface="Times New Roman" pitchFamily="18" charset="0"/>
              </a:rPr>
              <a:t> , </a:t>
            </a:r>
            <a:r>
              <a:rPr lang="en-US" sz="3600" b="1" i="1" dirty="0" err="1" smtClean="0">
                <a:latin typeface="Times New Roman" pitchFamily="18" charset="0"/>
                <a:cs typeface="Times New Roman" pitchFamily="18" charset="0"/>
              </a:rPr>
              <a:t>Hằng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vô</a:t>
            </a:r>
            <a:r>
              <a:rPr lang="en-US" sz="3600" b="1" i="1" dirty="0" smtClean="0">
                <a:latin typeface="Times New Roman" pitchFamily="18" charset="0"/>
                <a:cs typeface="Times New Roman" pitchFamily="18" charset="0"/>
              </a:rPr>
              <a:t> ý </a:t>
            </a:r>
            <a:r>
              <a:rPr lang="en-US" sz="3600" b="1" i="1" dirty="0" err="1" smtClean="0">
                <a:latin typeface="Times New Roman" pitchFamily="18" charset="0"/>
                <a:cs typeface="Times New Roman" pitchFamily="18" charset="0"/>
              </a:rPr>
              <a:t>làm</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dây</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mực</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ra</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vở</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của</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Lan</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Lan</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nổi</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cáu</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mắng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Hằng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và</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cố</a:t>
            </a:r>
            <a:r>
              <a:rPr lang="en-US" sz="3600" b="1" i="1" dirty="0" smtClean="0">
                <a:latin typeface="Times New Roman" pitchFamily="18" charset="0"/>
                <a:cs typeface="Times New Roman" pitchFamily="18" charset="0"/>
              </a:rPr>
              <a:t> ý </a:t>
            </a:r>
            <a:r>
              <a:rPr lang="en-US" sz="3600" b="1" i="1" dirty="0" err="1" smtClean="0">
                <a:latin typeface="Times New Roman" pitchFamily="18" charset="0"/>
                <a:cs typeface="Times New Roman" pitchFamily="18" charset="0"/>
              </a:rPr>
              <a:t>vẩy</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mực</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vào</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áo</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Hằng</a:t>
            </a:r>
            <a:r>
              <a:rPr lang="en-US" sz="3600" b="1" i="1" dirty="0" smtClean="0">
                <a:latin typeface="Times New Roman" pitchFamily="18" charset="0"/>
                <a:cs typeface="Times New Roman" pitchFamily="18" charset="0"/>
              </a:rPr>
              <a:t>.</a:t>
            </a:r>
            <a:endParaRPr lang="en-US" sz="3600" b="1" i="1" dirty="0">
              <a:latin typeface="Times New Roman" pitchFamily="18" charset="0"/>
              <a:cs typeface="Times New Roman" pitchFamily="18" charset="0"/>
            </a:endParaRPr>
          </a:p>
        </p:txBody>
      </p:sp>
      <p:sp>
        <p:nvSpPr>
          <p:cNvPr id="7" name="TextBox 6"/>
          <p:cNvSpPr txBox="1"/>
          <p:nvPr/>
        </p:nvSpPr>
        <p:spPr>
          <a:xfrm>
            <a:off x="2133600" y="228600"/>
            <a:ext cx="5029200" cy="646331"/>
          </a:xfrm>
          <a:prstGeom prst="rect">
            <a:avLst/>
          </a:prstGeom>
          <a:noFill/>
          <a:ln>
            <a:solidFill>
              <a:srgbClr val="FF0000"/>
            </a:solidFill>
          </a:ln>
        </p:spPr>
        <p:txBody>
          <a:bodyPr wrap="square" rtlCol="0">
            <a:spAutoFit/>
          </a:bodyPr>
          <a:lstStyle/>
          <a:p>
            <a:pPr algn="ctr"/>
            <a:r>
              <a:rPr lang="en-US" sz="3600" b="1" dirty="0" smtClean="0">
                <a:solidFill>
                  <a:srgbClr val="FF0000"/>
                </a:solidFill>
                <a:latin typeface="Times New Roman" pitchFamily="18" charset="0"/>
                <a:cs typeface="Times New Roman" pitchFamily="18" charset="0"/>
              </a:rPr>
              <a:t>TÌNH HUỐNG</a:t>
            </a:r>
            <a:endParaRPr lang="en-US" sz="3600" b="1" dirty="0">
              <a:solidFill>
                <a:srgbClr val="FF0000"/>
              </a:solidFill>
              <a:latin typeface="Times New Roman" pitchFamily="18" charset="0"/>
              <a:cs typeface="Times New Roman" pitchFamily="18" charset="0"/>
            </a:endParaRPr>
          </a:p>
        </p:txBody>
      </p:sp>
      <p:pic>
        <p:nvPicPr>
          <p:cNvPr id="9" name="Picture 4" descr="POINSET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7620000" y="0"/>
            <a:ext cx="13716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8" descr="POINSET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 y="0"/>
            <a:ext cx="13716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3" descr="POINSET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7543800" y="5105400"/>
            <a:ext cx="1463675" cy="1709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5" descr="POINSET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6200000">
            <a:off x="-38100" y="5219700"/>
            <a:ext cx="16764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15"/>
          <p:cNvSpPr/>
          <p:nvPr/>
        </p:nvSpPr>
        <p:spPr>
          <a:xfrm>
            <a:off x="0" y="4495800"/>
            <a:ext cx="8839200" cy="1323439"/>
          </a:xfrm>
          <a:prstGeom prst="rect">
            <a:avLst/>
          </a:prstGeom>
        </p:spPr>
        <p:txBody>
          <a:bodyPr wrap="square">
            <a:spAutoFit/>
          </a:bodyPr>
          <a:lstStyle/>
          <a:p>
            <a:pPr algn="ctr" eaLnBrk="0" hangingPunct="0"/>
            <a:r>
              <a:rPr lang="en-US" sz="4000" b="1" dirty="0" err="1" smtClean="0">
                <a:solidFill>
                  <a:srgbClr val="0000FF"/>
                </a:solidFill>
                <a:latin typeface="Times New Roman" pitchFamily="18" charset="0"/>
                <a:cs typeface="Times New Roman" pitchFamily="18" charset="0"/>
              </a:rPr>
              <a:t>Em</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hãy</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nhận</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xét</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về</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thái</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độ</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và</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hành</a:t>
            </a:r>
            <a:r>
              <a:rPr lang="en-US" sz="4000" b="1" dirty="0" smtClean="0">
                <a:solidFill>
                  <a:srgbClr val="0000FF"/>
                </a:solidFill>
                <a:latin typeface="Times New Roman" pitchFamily="18" charset="0"/>
                <a:cs typeface="Times New Roman" pitchFamily="18" charset="0"/>
              </a:rPr>
              <a:t> vi </a:t>
            </a:r>
            <a:r>
              <a:rPr lang="en-US" sz="4000" b="1" dirty="0" err="1" smtClean="0">
                <a:solidFill>
                  <a:srgbClr val="0000FF"/>
                </a:solidFill>
                <a:latin typeface="Times New Roman" pitchFamily="18" charset="0"/>
                <a:cs typeface="Times New Roman" pitchFamily="18" charset="0"/>
              </a:rPr>
              <a:t>của</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Lan</a:t>
            </a:r>
            <a:r>
              <a:rPr lang="en-US" sz="4000" b="1" dirty="0" smtClean="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to="" calcmode="lin" valueType="num">
                                      <p:cBhvr>
                                        <p:cTn id="12" dur="1" fill="hold"/>
                                        <p:tgtEl>
                                          <p:spTgt spid="6">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 calcmode="lin" valueType="num">
                                      <p:cBhvr additive="base">
                                        <p:cTn id="1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81000" y="0"/>
            <a:ext cx="8458200" cy="963613"/>
          </a:xfrm>
        </p:spPr>
        <p:txBody>
          <a:bodyPr/>
          <a:lstStyle/>
          <a:p>
            <a:pPr algn="ctr" eaLnBrk="1" hangingPunct="1"/>
            <a:r>
              <a:rPr lang="en-US" sz="2800" b="1" dirty="0" err="1" smtClean="0">
                <a:solidFill>
                  <a:srgbClr val="FF3300"/>
                </a:solidFill>
                <a:latin typeface="Times New Roman" pitchFamily="18" charset="0"/>
              </a:rPr>
              <a:t>Nối</a:t>
            </a:r>
            <a:r>
              <a:rPr lang="en-US" sz="2800" b="1" dirty="0" smtClean="0">
                <a:solidFill>
                  <a:srgbClr val="FF3300"/>
                </a:solidFill>
                <a:latin typeface="Times New Roman" pitchFamily="18" charset="0"/>
              </a:rPr>
              <a:t> </a:t>
            </a:r>
            <a:r>
              <a:rPr lang="en-US" sz="2800" b="1" dirty="0" err="1" smtClean="0">
                <a:solidFill>
                  <a:srgbClr val="FF3300"/>
                </a:solidFill>
                <a:latin typeface="Times New Roman" pitchFamily="18" charset="0"/>
              </a:rPr>
              <a:t>những</a:t>
            </a:r>
            <a:r>
              <a:rPr lang="en-US" sz="2800" b="1" dirty="0" smtClean="0">
                <a:solidFill>
                  <a:srgbClr val="FF3300"/>
                </a:solidFill>
                <a:latin typeface="Times New Roman" pitchFamily="18" charset="0"/>
              </a:rPr>
              <a:t> </a:t>
            </a:r>
            <a:r>
              <a:rPr lang="en-US" sz="2800" b="1" dirty="0" err="1" smtClean="0">
                <a:solidFill>
                  <a:srgbClr val="FF3300"/>
                </a:solidFill>
                <a:latin typeface="Times New Roman" pitchFamily="18" charset="0"/>
              </a:rPr>
              <a:t>tình</a:t>
            </a:r>
            <a:r>
              <a:rPr lang="en-US" sz="2800" b="1" dirty="0" smtClean="0">
                <a:solidFill>
                  <a:srgbClr val="FF3300"/>
                </a:solidFill>
                <a:latin typeface="Times New Roman" pitchFamily="18" charset="0"/>
              </a:rPr>
              <a:t> </a:t>
            </a:r>
            <a:r>
              <a:rPr lang="en-US" sz="2800" b="1" dirty="0" err="1" smtClean="0">
                <a:solidFill>
                  <a:srgbClr val="FF3300"/>
                </a:solidFill>
                <a:latin typeface="Times New Roman" pitchFamily="18" charset="0"/>
              </a:rPr>
              <a:t>huống</a:t>
            </a:r>
            <a:r>
              <a:rPr lang="en-US" sz="2800" b="1" dirty="0" smtClean="0">
                <a:solidFill>
                  <a:srgbClr val="FF3300"/>
                </a:solidFill>
                <a:latin typeface="Times New Roman" pitchFamily="18" charset="0"/>
              </a:rPr>
              <a:t> ở </a:t>
            </a:r>
            <a:r>
              <a:rPr lang="en-US" sz="2800" b="1" dirty="0" err="1" smtClean="0">
                <a:solidFill>
                  <a:srgbClr val="FF3300"/>
                </a:solidFill>
                <a:latin typeface="Times New Roman" pitchFamily="18" charset="0"/>
              </a:rPr>
              <a:t>cột</a:t>
            </a:r>
            <a:r>
              <a:rPr lang="en-US" sz="2800" b="1" dirty="0" smtClean="0">
                <a:solidFill>
                  <a:srgbClr val="FF3300"/>
                </a:solidFill>
                <a:latin typeface="Times New Roman" pitchFamily="18" charset="0"/>
              </a:rPr>
              <a:t> A </a:t>
            </a:r>
            <a:r>
              <a:rPr lang="en-US" sz="2800" b="1" dirty="0" err="1" smtClean="0">
                <a:solidFill>
                  <a:srgbClr val="FF3300"/>
                </a:solidFill>
                <a:latin typeface="Times New Roman" pitchFamily="18" charset="0"/>
              </a:rPr>
              <a:t>với</a:t>
            </a:r>
            <a:r>
              <a:rPr lang="en-US" sz="2800" b="1" dirty="0" smtClean="0">
                <a:solidFill>
                  <a:srgbClr val="FF3300"/>
                </a:solidFill>
                <a:latin typeface="Times New Roman" pitchFamily="18" charset="0"/>
              </a:rPr>
              <a:t> </a:t>
            </a:r>
            <a:r>
              <a:rPr lang="en-US" sz="2800" b="1" dirty="0" err="1" smtClean="0">
                <a:solidFill>
                  <a:srgbClr val="FF3300"/>
                </a:solidFill>
                <a:latin typeface="Times New Roman" pitchFamily="18" charset="0"/>
              </a:rPr>
              <a:t>cách</a:t>
            </a:r>
            <a:r>
              <a:rPr lang="en-US" sz="2800" b="1" dirty="0" smtClean="0">
                <a:solidFill>
                  <a:srgbClr val="FF3300"/>
                </a:solidFill>
                <a:latin typeface="Times New Roman" pitchFamily="18" charset="0"/>
              </a:rPr>
              <a:t> </a:t>
            </a:r>
            <a:r>
              <a:rPr lang="en-US" sz="2800" b="1" dirty="0" err="1" smtClean="0">
                <a:solidFill>
                  <a:srgbClr val="FF3300"/>
                </a:solidFill>
                <a:latin typeface="Times New Roman" pitchFamily="18" charset="0"/>
              </a:rPr>
              <a:t>cư</a:t>
            </a:r>
            <a:r>
              <a:rPr lang="en-US" sz="2800" b="1" dirty="0" smtClean="0">
                <a:solidFill>
                  <a:srgbClr val="FF3300"/>
                </a:solidFill>
                <a:latin typeface="Times New Roman" pitchFamily="18" charset="0"/>
              </a:rPr>
              <a:t> </a:t>
            </a:r>
            <a:r>
              <a:rPr lang="en-US" sz="2800" b="1" dirty="0" err="1" smtClean="0">
                <a:solidFill>
                  <a:srgbClr val="FF3300"/>
                </a:solidFill>
                <a:latin typeface="Times New Roman" pitchFamily="18" charset="0"/>
              </a:rPr>
              <a:t>xử</a:t>
            </a:r>
            <a:r>
              <a:rPr lang="en-US" sz="2800" b="1" dirty="0" smtClean="0">
                <a:solidFill>
                  <a:srgbClr val="FF3300"/>
                </a:solidFill>
                <a:latin typeface="Times New Roman" pitchFamily="18" charset="0"/>
              </a:rPr>
              <a:t> ở </a:t>
            </a:r>
            <a:r>
              <a:rPr lang="en-US" sz="2800" b="1" dirty="0" err="1" smtClean="0">
                <a:solidFill>
                  <a:srgbClr val="FF3300"/>
                </a:solidFill>
                <a:latin typeface="Times New Roman" pitchFamily="18" charset="0"/>
              </a:rPr>
              <a:t>cột</a:t>
            </a:r>
            <a:r>
              <a:rPr lang="en-US" sz="2800" b="1" dirty="0" smtClean="0">
                <a:solidFill>
                  <a:srgbClr val="FF3300"/>
                </a:solidFill>
                <a:latin typeface="Times New Roman" pitchFamily="18" charset="0"/>
              </a:rPr>
              <a:t> B </a:t>
            </a:r>
            <a:r>
              <a:rPr lang="en-US" sz="2800" b="1" dirty="0" err="1" smtClean="0">
                <a:solidFill>
                  <a:srgbClr val="FF3300"/>
                </a:solidFill>
                <a:latin typeface="Times New Roman" pitchFamily="18" charset="0"/>
              </a:rPr>
              <a:t>sao</a:t>
            </a:r>
            <a:r>
              <a:rPr lang="en-US" sz="2800" b="1" dirty="0" smtClean="0">
                <a:solidFill>
                  <a:srgbClr val="FF3300"/>
                </a:solidFill>
                <a:latin typeface="Times New Roman" pitchFamily="18" charset="0"/>
              </a:rPr>
              <a:t> </a:t>
            </a:r>
            <a:r>
              <a:rPr lang="en-US" sz="2800" b="1" dirty="0" err="1" smtClean="0">
                <a:solidFill>
                  <a:srgbClr val="FF3300"/>
                </a:solidFill>
                <a:latin typeface="Times New Roman" pitchFamily="18" charset="0"/>
              </a:rPr>
              <a:t>cho</a:t>
            </a:r>
            <a:r>
              <a:rPr lang="en-US" sz="2800" b="1" dirty="0" smtClean="0">
                <a:solidFill>
                  <a:srgbClr val="FF3300"/>
                </a:solidFill>
                <a:latin typeface="Times New Roman" pitchFamily="18" charset="0"/>
              </a:rPr>
              <a:t> </a:t>
            </a:r>
            <a:r>
              <a:rPr lang="en-US" sz="2800" b="1" dirty="0" err="1" smtClean="0">
                <a:solidFill>
                  <a:srgbClr val="FF3300"/>
                </a:solidFill>
                <a:latin typeface="Times New Roman" pitchFamily="18" charset="0"/>
              </a:rPr>
              <a:t>hợp</a:t>
            </a:r>
            <a:r>
              <a:rPr lang="en-US" sz="2800" b="1" dirty="0" smtClean="0">
                <a:solidFill>
                  <a:srgbClr val="FF3300"/>
                </a:solidFill>
                <a:latin typeface="Times New Roman" pitchFamily="18" charset="0"/>
              </a:rPr>
              <a:t> </a:t>
            </a:r>
            <a:r>
              <a:rPr lang="en-US" sz="2800" b="1" dirty="0" err="1" smtClean="0">
                <a:solidFill>
                  <a:srgbClr val="FF3300"/>
                </a:solidFill>
                <a:latin typeface="Times New Roman" pitchFamily="18" charset="0"/>
              </a:rPr>
              <a:t>lí</a:t>
            </a:r>
            <a:r>
              <a:rPr lang="en-US" sz="2800" b="1" dirty="0" smtClean="0">
                <a:solidFill>
                  <a:srgbClr val="FF3300"/>
                </a:solidFill>
                <a:latin typeface="Times New Roman" pitchFamily="18" charset="0"/>
              </a:rPr>
              <a:t>.</a:t>
            </a:r>
          </a:p>
        </p:txBody>
      </p:sp>
      <p:graphicFrame>
        <p:nvGraphicFramePr>
          <p:cNvPr id="31768" name="Group 24"/>
          <p:cNvGraphicFramePr>
            <a:graphicFrameLocks noGrp="1"/>
          </p:cNvGraphicFramePr>
          <p:nvPr>
            <p:ph type="body" idx="4294967295"/>
          </p:nvPr>
        </p:nvGraphicFramePr>
        <p:xfrm>
          <a:off x="152400" y="914400"/>
          <a:ext cx="8839199" cy="5781725"/>
        </p:xfrm>
        <a:graphic>
          <a:graphicData uri="http://schemas.openxmlformats.org/drawingml/2006/table">
            <a:tbl>
              <a:tblPr/>
              <a:tblGrid>
                <a:gridCol w="3505200"/>
                <a:gridCol w="1219200"/>
                <a:gridCol w="4114799"/>
              </a:tblGrid>
              <a:tr h="6976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CC0000"/>
                          </a:solidFill>
                          <a:effectLst/>
                          <a:latin typeface="Times New Roman" pitchFamily="18" charset="0"/>
                        </a:rPr>
                        <a:t>A.</a:t>
                      </a:r>
                      <a:r>
                        <a:rPr kumimoji="0" lang="en-US" sz="2600" b="0" i="0" u="none" strike="noStrike" cap="none" normalizeH="0" baseline="0" dirty="0" smtClean="0">
                          <a:ln>
                            <a:noFill/>
                          </a:ln>
                          <a:solidFill>
                            <a:srgbClr val="CC0000"/>
                          </a:solidFill>
                          <a:effectLst/>
                          <a:latin typeface="Times New Roman" pitchFamily="18" charset="0"/>
                        </a:rPr>
                        <a:t> </a:t>
                      </a:r>
                      <a:r>
                        <a:rPr kumimoji="0" lang="en-US" sz="2600" b="1" i="0" u="none" strike="noStrike" cap="none" normalizeH="0" baseline="0" dirty="0" smtClean="0">
                          <a:ln>
                            <a:noFill/>
                          </a:ln>
                          <a:solidFill>
                            <a:srgbClr val="CC0000"/>
                          </a:solidFill>
                          <a:effectLst/>
                          <a:latin typeface="Times New Roman" pitchFamily="18" charset="0"/>
                        </a:rPr>
                        <a:t>TÌNH HUỐNG</a:t>
                      </a:r>
                      <a:r>
                        <a:rPr kumimoji="0" lang="en-US" sz="2600" b="0" i="0" u="none" strike="noStrike" cap="none" normalizeH="0" baseline="0" dirty="0" smtClean="0">
                          <a:ln>
                            <a:noFill/>
                          </a:ln>
                          <a:solidFill>
                            <a:srgbClr val="00FF00"/>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smtClean="0">
                        <a:ln>
                          <a:noFill/>
                        </a:ln>
                        <a:solidFill>
                          <a:srgbClr val="00FF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rgbClr val="CC0000"/>
                          </a:solidFill>
                          <a:effectLst/>
                          <a:latin typeface="Times New Roman" pitchFamily="18" charset="0"/>
                        </a:rPr>
                        <a:t>B.</a:t>
                      </a:r>
                      <a:r>
                        <a:rPr kumimoji="0" lang="en-US" sz="2600" b="0" i="0" u="none" strike="noStrike" cap="none" normalizeH="0" baseline="0" smtClean="0">
                          <a:ln>
                            <a:noFill/>
                          </a:ln>
                          <a:solidFill>
                            <a:srgbClr val="CC0000"/>
                          </a:solidFill>
                          <a:effectLst/>
                          <a:latin typeface="Times New Roman" pitchFamily="18" charset="0"/>
                        </a:rPr>
                        <a:t> </a:t>
                      </a:r>
                      <a:r>
                        <a:rPr kumimoji="0" lang="en-US" sz="2600" b="1" i="0" u="none" strike="noStrike" cap="none" normalizeH="0" baseline="0" smtClean="0">
                          <a:ln>
                            <a:noFill/>
                          </a:ln>
                          <a:solidFill>
                            <a:srgbClr val="CC0000"/>
                          </a:solidFill>
                          <a:effectLst/>
                          <a:latin typeface="Times New Roman" pitchFamily="18" charset="0"/>
                        </a:rPr>
                        <a:t>CÁCH CƯ XỬ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226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1" u="none" strike="noStrike" cap="none" normalizeH="0" baseline="0" dirty="0" smtClean="0">
                          <a:ln>
                            <a:noFill/>
                          </a:ln>
                          <a:solidFill>
                            <a:srgbClr val="0000CC"/>
                          </a:solidFill>
                          <a:effectLst/>
                          <a:latin typeface="Times New Roman" pitchFamily="18" charset="0"/>
                        </a:rPr>
                        <a:t>1. </a:t>
                      </a:r>
                      <a:r>
                        <a:rPr kumimoji="0" lang="en-US" sz="2600" b="1" i="1" u="none" strike="noStrike" cap="none" normalizeH="0" baseline="0" dirty="0" err="1" smtClean="0">
                          <a:ln>
                            <a:noFill/>
                          </a:ln>
                          <a:solidFill>
                            <a:srgbClr val="0000CC"/>
                          </a:solidFill>
                          <a:effectLst/>
                          <a:latin typeface="Times New Roman" pitchFamily="18" charset="0"/>
                        </a:rPr>
                        <a:t>Bạn</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có</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thái</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độ</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gắt</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gỏng</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khó</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chịu</a:t>
                      </a:r>
                      <a:r>
                        <a:rPr kumimoji="0" lang="en-US" sz="2600" b="1" i="1" u="none" strike="noStrike" cap="none" normalizeH="0" baseline="0" dirty="0" smtClean="0">
                          <a:ln>
                            <a:noFill/>
                          </a:ln>
                          <a:solidFill>
                            <a:srgbClr val="0000CC"/>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1" u="none" strike="noStrike" cap="none" normalizeH="0" baseline="0" dirty="0" smtClean="0">
                          <a:ln>
                            <a:noFill/>
                          </a:ln>
                          <a:solidFill>
                            <a:srgbClr val="0000CC"/>
                          </a:solidFill>
                          <a:effectLst/>
                          <a:latin typeface="Times New Roman" pitchFamily="18" charset="0"/>
                        </a:rPr>
                        <a:t>2. </a:t>
                      </a:r>
                      <a:r>
                        <a:rPr kumimoji="0" lang="en-US" sz="2600" b="1" i="1" u="none" strike="noStrike" cap="none" normalizeH="0" baseline="0" dirty="0" err="1" smtClean="0">
                          <a:ln>
                            <a:noFill/>
                          </a:ln>
                          <a:solidFill>
                            <a:srgbClr val="0000CC"/>
                          </a:solidFill>
                          <a:effectLst/>
                          <a:latin typeface="Times New Roman" pitchFamily="18" charset="0"/>
                        </a:rPr>
                        <a:t>Bạn</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cố</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tình</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đổ</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lỗi</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cho</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mình</a:t>
                      </a:r>
                      <a:r>
                        <a:rPr kumimoji="0" lang="en-US" sz="2600" b="1" i="1" u="none" strike="noStrike" cap="none" normalizeH="0" baseline="0" dirty="0" smtClean="0">
                          <a:ln>
                            <a:noFill/>
                          </a:ln>
                          <a:solidFill>
                            <a:srgbClr val="0000CC"/>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1" u="none" strike="noStrike" cap="none" normalizeH="0" baseline="0" dirty="0" smtClean="0">
                          <a:ln>
                            <a:noFill/>
                          </a:ln>
                          <a:solidFill>
                            <a:srgbClr val="0000CC"/>
                          </a:solidFill>
                          <a:effectLst/>
                          <a:latin typeface="Times New Roman" pitchFamily="18" charset="0"/>
                        </a:rPr>
                        <a:t>3. </a:t>
                      </a:r>
                      <a:r>
                        <a:rPr kumimoji="0" lang="en-US" sz="2600" b="1" i="1" u="none" strike="noStrike" cap="none" normalizeH="0" baseline="0" dirty="0" err="1" smtClean="0">
                          <a:ln>
                            <a:noFill/>
                          </a:ln>
                          <a:solidFill>
                            <a:srgbClr val="0000CC"/>
                          </a:solidFill>
                          <a:effectLst/>
                          <a:latin typeface="Times New Roman" pitchFamily="18" charset="0"/>
                        </a:rPr>
                        <a:t>Bạn</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đặt</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điều</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nói</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xấu</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mình</a:t>
                      </a:r>
                      <a:r>
                        <a:rPr kumimoji="0" lang="en-US" sz="2600" b="1" i="1" u="none" strike="noStrike" cap="none" normalizeH="0" baseline="0" dirty="0" smtClean="0">
                          <a:ln>
                            <a:noFill/>
                          </a:ln>
                          <a:solidFill>
                            <a:srgbClr val="0000CC"/>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1" u="none" strike="noStrike" cap="none" normalizeH="0" baseline="0" dirty="0" smtClean="0">
                          <a:ln>
                            <a:noFill/>
                          </a:ln>
                          <a:solidFill>
                            <a:srgbClr val="0000CC"/>
                          </a:solidFill>
                          <a:effectLst/>
                          <a:latin typeface="Times New Roman" pitchFamily="18" charset="0"/>
                        </a:rPr>
                        <a:t>4. </a:t>
                      </a:r>
                      <a:r>
                        <a:rPr kumimoji="0" lang="en-US" sz="2600" b="1" i="1" u="none" strike="noStrike" cap="none" normalizeH="0" baseline="0" dirty="0" err="1" smtClean="0">
                          <a:ln>
                            <a:noFill/>
                          </a:ln>
                          <a:solidFill>
                            <a:srgbClr val="0000CC"/>
                          </a:solidFill>
                          <a:effectLst/>
                          <a:latin typeface="Times New Roman" pitchFamily="18" charset="0"/>
                        </a:rPr>
                        <a:t>Bạn</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cố</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tình</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làm</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đổ</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mực</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vào</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vở</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mình</a:t>
                      </a:r>
                      <a:r>
                        <a:rPr kumimoji="0" lang="en-US" sz="2600" b="1" i="0" u="none" strike="noStrike" cap="none" normalizeH="0" baseline="0" dirty="0" smtClean="0">
                          <a:ln>
                            <a:noFill/>
                          </a:ln>
                          <a:solidFill>
                            <a:srgbClr val="0000CC"/>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dirty="0" smtClean="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1" i="1" u="none" strike="noStrike" cap="none" normalizeH="0" baseline="0" dirty="0" err="1" smtClean="0">
                          <a:ln>
                            <a:noFill/>
                          </a:ln>
                          <a:solidFill>
                            <a:srgbClr val="0000CC"/>
                          </a:solidFill>
                          <a:effectLst/>
                          <a:latin typeface="Times New Roman" pitchFamily="18" charset="0"/>
                        </a:rPr>
                        <a:t>a.Nhẹ</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nhàng</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giải</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thích</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để</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bạn</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thấy</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đó</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là</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hành</a:t>
                      </a:r>
                      <a:r>
                        <a:rPr kumimoji="0" lang="en-US" sz="2600" b="1" i="1" u="none" strike="noStrike" cap="none" normalizeH="0" baseline="0" dirty="0" smtClean="0">
                          <a:ln>
                            <a:noFill/>
                          </a:ln>
                          <a:solidFill>
                            <a:srgbClr val="0000CC"/>
                          </a:solidFill>
                          <a:effectLst/>
                          <a:latin typeface="Times New Roman" pitchFamily="18" charset="0"/>
                        </a:rPr>
                        <a:t> vi </a:t>
                      </a:r>
                      <a:r>
                        <a:rPr kumimoji="0" lang="en-US" sz="2600" b="1" i="1" u="none" strike="noStrike" cap="none" normalizeH="0" baseline="0" dirty="0" err="1" smtClean="0">
                          <a:ln>
                            <a:noFill/>
                          </a:ln>
                          <a:solidFill>
                            <a:srgbClr val="0000CC"/>
                          </a:solidFill>
                          <a:effectLst/>
                          <a:latin typeface="Times New Roman" pitchFamily="18" charset="0"/>
                        </a:rPr>
                        <a:t>không</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tốt</a:t>
                      </a:r>
                      <a:r>
                        <a:rPr kumimoji="0" lang="en-US" sz="2600" b="1" i="1" u="none" strike="noStrike" cap="none" normalizeH="0" baseline="0" dirty="0" smtClean="0">
                          <a:ln>
                            <a:noFill/>
                          </a:ln>
                          <a:solidFill>
                            <a:srgbClr val="0000CC"/>
                          </a:solidFill>
                          <a:effectLst/>
                          <a:latin typeface="Times New Roman" pitchFamily="18"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1" i="1" u="none" strike="noStrike" cap="none" normalizeH="0" baseline="0" dirty="0" err="1" smtClean="0">
                          <a:ln>
                            <a:noFill/>
                          </a:ln>
                          <a:solidFill>
                            <a:srgbClr val="0000CC"/>
                          </a:solidFill>
                          <a:effectLst/>
                          <a:latin typeface="Times New Roman" pitchFamily="18" charset="0"/>
                        </a:rPr>
                        <a:t>b.Tìm</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hiểu</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nguyên</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nhân</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gây</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ra</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thái</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độ</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đó</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và</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cố</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gắng</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gần</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gũi</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với</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bạn</a:t>
                      </a:r>
                      <a:r>
                        <a:rPr kumimoji="0" lang="en-US" sz="2600" b="1" i="1" u="none" strike="noStrike" cap="none" normalizeH="0" baseline="0" dirty="0" smtClean="0">
                          <a:ln>
                            <a:noFill/>
                          </a:ln>
                          <a:solidFill>
                            <a:srgbClr val="0000CC"/>
                          </a:solidFill>
                          <a:effectLst/>
                          <a:latin typeface="Times New Roman" pitchFamily="18"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1" i="1" u="none" strike="noStrike" cap="none" normalizeH="0" baseline="0" dirty="0" err="1" smtClean="0">
                          <a:ln>
                            <a:noFill/>
                          </a:ln>
                          <a:solidFill>
                            <a:srgbClr val="0000CC"/>
                          </a:solidFill>
                          <a:effectLst/>
                          <a:latin typeface="Times New Roman" pitchFamily="18" charset="0"/>
                        </a:rPr>
                        <a:t>c.Tìm</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hiểu</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rõ</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sự</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việc</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xác</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định</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người</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gây</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ra</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lỗi</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Nhẹ</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nhàng</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chỉ</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ra</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sai</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trái</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của</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bạn</a:t>
                      </a:r>
                      <a:r>
                        <a:rPr kumimoji="0" lang="en-US" sz="2600" b="1" i="1" u="none" strike="noStrike" cap="none" normalizeH="0" baseline="0" dirty="0" smtClean="0">
                          <a:ln>
                            <a:noFill/>
                          </a:ln>
                          <a:solidFill>
                            <a:srgbClr val="0000CC"/>
                          </a:solidFill>
                          <a:effectLst/>
                          <a:latin typeface="Times New Roman" pitchFamily="18"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1" i="1" u="none" strike="noStrike" cap="none" normalizeH="0" baseline="0" dirty="0" err="1" smtClean="0">
                          <a:ln>
                            <a:noFill/>
                          </a:ln>
                          <a:solidFill>
                            <a:srgbClr val="0000CC"/>
                          </a:solidFill>
                          <a:effectLst/>
                          <a:latin typeface="Times New Roman" pitchFamily="18" charset="0"/>
                        </a:rPr>
                        <a:t>d.Bỏ</a:t>
                      </a:r>
                      <a:r>
                        <a:rPr kumimoji="0" lang="en-US" sz="2600" b="1" i="1" u="none" strike="noStrike" cap="none" normalizeH="0" baseline="0" dirty="0" smtClean="0">
                          <a:ln>
                            <a:noFill/>
                          </a:ln>
                          <a:solidFill>
                            <a:srgbClr val="0000CC"/>
                          </a:solidFill>
                          <a:effectLst/>
                          <a:latin typeface="Times New Roman" pitchFamily="18" charset="0"/>
                        </a:rPr>
                        <a:t> qua </a:t>
                      </a:r>
                      <a:r>
                        <a:rPr kumimoji="0" lang="en-US" sz="2600" b="1" i="1" u="none" strike="noStrike" cap="none" normalizeH="0" baseline="0" dirty="0" err="1" smtClean="0">
                          <a:ln>
                            <a:noFill/>
                          </a:ln>
                          <a:solidFill>
                            <a:srgbClr val="0000CC"/>
                          </a:solidFill>
                          <a:effectLst/>
                          <a:latin typeface="Times New Roman" pitchFamily="18" charset="0"/>
                        </a:rPr>
                        <a:t>cho</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bạn</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và</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khuyên</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bạn</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nên</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cẩn</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thận</a:t>
                      </a:r>
                      <a:r>
                        <a:rPr kumimoji="0" lang="en-US" sz="2600" b="1" i="1" u="none" strike="noStrike" cap="none" normalizeH="0" baseline="0" dirty="0" smtClean="0">
                          <a:ln>
                            <a:noFill/>
                          </a:ln>
                          <a:solidFill>
                            <a:srgbClr val="0000CC"/>
                          </a:solidFill>
                          <a:effectLst/>
                          <a:latin typeface="Times New Roman" pitchFamily="18" charset="0"/>
                        </a:rPr>
                        <a:t> </a:t>
                      </a:r>
                      <a:r>
                        <a:rPr kumimoji="0" lang="en-US" sz="2600" b="1" i="1" u="none" strike="noStrike" cap="none" normalizeH="0" baseline="0" dirty="0" err="1" smtClean="0">
                          <a:ln>
                            <a:noFill/>
                          </a:ln>
                          <a:solidFill>
                            <a:srgbClr val="0000CC"/>
                          </a:solidFill>
                          <a:effectLst/>
                          <a:latin typeface="Times New Roman" pitchFamily="18" charset="0"/>
                        </a:rPr>
                        <a:t>hơn</a:t>
                      </a:r>
                      <a:r>
                        <a:rPr kumimoji="0" lang="en-US" sz="2600" b="1" i="1" u="none" strike="noStrike" cap="none" normalizeH="0" baseline="0" dirty="0" smtClean="0">
                          <a:ln>
                            <a:noFill/>
                          </a:ln>
                          <a:solidFill>
                            <a:srgbClr val="0000CC"/>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1758" name="Line 14"/>
          <p:cNvSpPr>
            <a:spLocks noChangeShapeType="1"/>
          </p:cNvSpPr>
          <p:nvPr/>
        </p:nvSpPr>
        <p:spPr bwMode="auto">
          <a:xfrm>
            <a:off x="3352800" y="1981200"/>
            <a:ext cx="1600200" cy="1143000"/>
          </a:xfrm>
          <a:prstGeom prst="line">
            <a:avLst/>
          </a:prstGeom>
          <a:noFill/>
          <a:ln w="38100">
            <a:solidFill>
              <a:srgbClr val="003300"/>
            </a:solidFill>
            <a:round/>
            <a:headEnd/>
            <a:tailEnd type="triangle" w="lg" len="lg"/>
          </a:ln>
        </p:spPr>
        <p:txBody>
          <a:bodyPr/>
          <a:lstStyle/>
          <a:p>
            <a:endParaRPr lang="en-US"/>
          </a:p>
        </p:txBody>
      </p:sp>
      <p:sp>
        <p:nvSpPr>
          <p:cNvPr id="31759" name="Line 15"/>
          <p:cNvSpPr>
            <a:spLocks noChangeShapeType="1"/>
          </p:cNvSpPr>
          <p:nvPr/>
        </p:nvSpPr>
        <p:spPr bwMode="auto">
          <a:xfrm>
            <a:off x="3276600" y="2743200"/>
            <a:ext cx="1600200" cy="1600200"/>
          </a:xfrm>
          <a:prstGeom prst="line">
            <a:avLst/>
          </a:prstGeom>
          <a:noFill/>
          <a:ln w="38100">
            <a:solidFill>
              <a:srgbClr val="003300"/>
            </a:solidFill>
            <a:round/>
            <a:headEnd/>
            <a:tailEnd type="triangle" w="lg" len="lg"/>
          </a:ln>
        </p:spPr>
        <p:txBody>
          <a:bodyPr/>
          <a:lstStyle/>
          <a:p>
            <a:endParaRPr lang="en-US"/>
          </a:p>
        </p:txBody>
      </p:sp>
      <p:sp>
        <p:nvSpPr>
          <p:cNvPr id="31760" name="Line 16"/>
          <p:cNvSpPr>
            <a:spLocks noChangeShapeType="1"/>
          </p:cNvSpPr>
          <p:nvPr/>
        </p:nvSpPr>
        <p:spPr bwMode="auto">
          <a:xfrm flipV="1">
            <a:off x="3581400" y="1905000"/>
            <a:ext cx="1295400" cy="1752600"/>
          </a:xfrm>
          <a:prstGeom prst="line">
            <a:avLst/>
          </a:prstGeom>
          <a:noFill/>
          <a:ln w="38100">
            <a:solidFill>
              <a:srgbClr val="003300"/>
            </a:solidFill>
            <a:round/>
            <a:headEnd/>
            <a:tailEnd type="triangle" w="lg" len="lg"/>
          </a:ln>
        </p:spPr>
        <p:txBody>
          <a:bodyPr/>
          <a:lstStyle/>
          <a:p>
            <a:endParaRPr lang="en-US"/>
          </a:p>
        </p:txBody>
      </p:sp>
      <p:sp>
        <p:nvSpPr>
          <p:cNvPr id="31761" name="Line 17"/>
          <p:cNvSpPr>
            <a:spLocks noChangeShapeType="1"/>
          </p:cNvSpPr>
          <p:nvPr/>
        </p:nvSpPr>
        <p:spPr bwMode="auto">
          <a:xfrm>
            <a:off x="3429000" y="4572000"/>
            <a:ext cx="1447800" cy="1524000"/>
          </a:xfrm>
          <a:prstGeom prst="line">
            <a:avLst/>
          </a:prstGeom>
          <a:noFill/>
          <a:ln w="38100">
            <a:solidFill>
              <a:srgbClr val="003300"/>
            </a:solidFill>
            <a:round/>
            <a:headEnd/>
            <a:tailEnd type="triangle" w="lg" len="lg"/>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1758"/>
                                        </p:tgtEl>
                                        <p:attrNameLst>
                                          <p:attrName>style.visibility</p:attrName>
                                        </p:attrNameLst>
                                      </p:cBhvr>
                                      <p:to>
                                        <p:strVal val="visible"/>
                                      </p:to>
                                    </p:set>
                                    <p:animEffect transition="in" filter="strips(downRight)">
                                      <p:cBhvr>
                                        <p:cTn id="7" dur="500"/>
                                        <p:tgtEl>
                                          <p:spTgt spid="3175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1759"/>
                                        </p:tgtEl>
                                        <p:attrNameLst>
                                          <p:attrName>style.visibility</p:attrName>
                                        </p:attrNameLst>
                                      </p:cBhvr>
                                      <p:to>
                                        <p:strVal val="visible"/>
                                      </p:to>
                                    </p:set>
                                    <p:animEffect transition="in" filter="strips(downRight)">
                                      <p:cBhvr>
                                        <p:cTn id="12" dur="500"/>
                                        <p:tgtEl>
                                          <p:spTgt spid="3175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1760"/>
                                        </p:tgtEl>
                                        <p:attrNameLst>
                                          <p:attrName>style.visibility</p:attrName>
                                        </p:attrNameLst>
                                      </p:cBhvr>
                                      <p:to>
                                        <p:strVal val="visible"/>
                                      </p:to>
                                    </p:set>
                                    <p:animEffect transition="in" filter="strips(downRight)">
                                      <p:cBhvr>
                                        <p:cTn id="17" dur="500"/>
                                        <p:tgtEl>
                                          <p:spTgt spid="3176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1761"/>
                                        </p:tgtEl>
                                        <p:attrNameLst>
                                          <p:attrName>style.visibility</p:attrName>
                                        </p:attrNameLst>
                                      </p:cBhvr>
                                      <p:to>
                                        <p:strVal val="visible"/>
                                      </p:to>
                                    </p:set>
                                    <p:animEffect transition="in" filter="strips(downRight)">
                                      <p:cBhvr>
                                        <p:cTn id="22" dur="500"/>
                                        <p:tgtEl>
                                          <p:spTgt spid="31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8" grpId="0" animBg="1"/>
      <p:bldP spid="31759" grpId="0" animBg="1"/>
      <p:bldP spid="31760" grpId="0" animBg="1"/>
      <p:bldP spid="317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sbwatchdog"/>
          <p:cNvPicPr>
            <a:picLocks noChangeAspect="1" noChangeArrowheads="1"/>
          </p:cNvPicPr>
          <p:nvPr/>
        </p:nvPicPr>
        <p:blipFill>
          <a:blip r:embed="rId5" cstate="print"/>
          <a:srcRect/>
          <a:stretch>
            <a:fillRect/>
          </a:stretch>
        </p:blipFill>
        <p:spPr bwMode="auto">
          <a:xfrm>
            <a:off x="7391400" y="5181600"/>
            <a:ext cx="838200" cy="838200"/>
          </a:xfrm>
          <a:prstGeom prst="rect">
            <a:avLst/>
          </a:prstGeom>
          <a:noFill/>
          <a:ln w="9525">
            <a:noFill/>
            <a:miter lim="800000"/>
            <a:headEnd/>
            <a:tailEnd/>
          </a:ln>
        </p:spPr>
      </p:pic>
      <p:sp>
        <p:nvSpPr>
          <p:cNvPr id="62467" name="Oval 3"/>
          <p:cNvSpPr>
            <a:spLocks noChangeArrowheads="1"/>
          </p:cNvSpPr>
          <p:nvPr/>
        </p:nvSpPr>
        <p:spPr bwMode="auto">
          <a:xfrm>
            <a:off x="7391400" y="5181600"/>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ext uri="{AF507438-7753-43E0-B8FC-AC1667EBCBE1}"/>
          </a:extLst>
        </p:spPr>
        <p:txBody>
          <a:bodyPr wrap="none" anchor="ctr"/>
          <a:lstStyle/>
          <a:p>
            <a:pPr algn="ctr" eaLnBrk="0" hangingPunct="0">
              <a:defRPr/>
            </a:pPr>
            <a:r>
              <a:rPr lang="en-US" sz="4500">
                <a:solidFill>
                  <a:srgbClr val="000000"/>
                </a:solidFill>
                <a:latin typeface="Times New Roman" pitchFamily="18" charset="0"/>
              </a:rPr>
              <a:t>5</a:t>
            </a:r>
          </a:p>
        </p:txBody>
      </p:sp>
      <p:sp>
        <p:nvSpPr>
          <p:cNvPr id="62468" name="Oval 4"/>
          <p:cNvSpPr>
            <a:spLocks noChangeArrowheads="1"/>
          </p:cNvSpPr>
          <p:nvPr/>
        </p:nvSpPr>
        <p:spPr bwMode="auto">
          <a:xfrm>
            <a:off x="7391400" y="5181600"/>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ext uri="{AF507438-7753-43E0-B8FC-AC1667EBCBE1}"/>
          </a:extLst>
        </p:spPr>
        <p:txBody>
          <a:bodyPr wrap="none" anchor="ctr"/>
          <a:lstStyle/>
          <a:p>
            <a:pPr algn="ctr" eaLnBrk="0" hangingPunct="0">
              <a:defRPr/>
            </a:pPr>
            <a:r>
              <a:rPr lang="en-US" sz="4500">
                <a:solidFill>
                  <a:srgbClr val="000000"/>
                </a:solidFill>
                <a:latin typeface="Times New Roman" pitchFamily="18" charset="0"/>
              </a:rPr>
              <a:t>4</a:t>
            </a:r>
          </a:p>
        </p:txBody>
      </p:sp>
      <p:sp>
        <p:nvSpPr>
          <p:cNvPr id="62469" name="Oval 5"/>
          <p:cNvSpPr>
            <a:spLocks noChangeArrowheads="1"/>
          </p:cNvSpPr>
          <p:nvPr/>
        </p:nvSpPr>
        <p:spPr bwMode="auto">
          <a:xfrm>
            <a:off x="7391400" y="5181600"/>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ext uri="{AF507438-7753-43E0-B8FC-AC1667EBCBE1}"/>
          </a:extLst>
        </p:spPr>
        <p:txBody>
          <a:bodyPr wrap="none" anchor="ctr"/>
          <a:lstStyle/>
          <a:p>
            <a:pPr algn="ctr" eaLnBrk="0" hangingPunct="0">
              <a:defRPr/>
            </a:pPr>
            <a:r>
              <a:rPr lang="en-US" sz="4500">
                <a:solidFill>
                  <a:srgbClr val="000000"/>
                </a:solidFill>
                <a:latin typeface="Times New Roman" pitchFamily="18" charset="0"/>
              </a:rPr>
              <a:t>3</a:t>
            </a:r>
          </a:p>
        </p:txBody>
      </p:sp>
      <p:sp>
        <p:nvSpPr>
          <p:cNvPr id="62470" name="Oval 6"/>
          <p:cNvSpPr>
            <a:spLocks noChangeArrowheads="1"/>
          </p:cNvSpPr>
          <p:nvPr/>
        </p:nvSpPr>
        <p:spPr bwMode="auto">
          <a:xfrm>
            <a:off x="7391400" y="5181600"/>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ext uri="{AF507438-7753-43E0-B8FC-AC1667EBCBE1}"/>
          </a:extLst>
        </p:spPr>
        <p:txBody>
          <a:bodyPr wrap="none" anchor="ctr"/>
          <a:lstStyle/>
          <a:p>
            <a:pPr algn="ctr" eaLnBrk="0" hangingPunct="0">
              <a:defRPr/>
            </a:pPr>
            <a:r>
              <a:rPr lang="en-US" sz="4500">
                <a:solidFill>
                  <a:srgbClr val="000000"/>
                </a:solidFill>
                <a:latin typeface="Times New Roman" pitchFamily="18" charset="0"/>
              </a:rPr>
              <a:t>2</a:t>
            </a:r>
          </a:p>
        </p:txBody>
      </p:sp>
      <p:sp>
        <p:nvSpPr>
          <p:cNvPr id="62471" name="Oval 7"/>
          <p:cNvSpPr>
            <a:spLocks noChangeArrowheads="1"/>
          </p:cNvSpPr>
          <p:nvPr/>
        </p:nvSpPr>
        <p:spPr bwMode="auto">
          <a:xfrm>
            <a:off x="7391400" y="5181600"/>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ext uri="{AF507438-7753-43E0-B8FC-AC1667EBCBE1}"/>
          </a:extLst>
        </p:spPr>
        <p:txBody>
          <a:bodyPr wrap="none" anchor="ctr"/>
          <a:lstStyle/>
          <a:p>
            <a:pPr algn="ctr" eaLnBrk="0" hangingPunct="0">
              <a:defRPr/>
            </a:pPr>
            <a:r>
              <a:rPr lang="en-US" sz="4500">
                <a:solidFill>
                  <a:srgbClr val="000000"/>
                </a:solidFill>
                <a:latin typeface="Times New Roman" pitchFamily="18" charset="0"/>
              </a:rPr>
              <a:t>1</a:t>
            </a:r>
          </a:p>
        </p:txBody>
      </p:sp>
      <p:sp>
        <p:nvSpPr>
          <p:cNvPr id="62472" name="Oval 8"/>
          <p:cNvSpPr>
            <a:spLocks noChangeArrowheads="1"/>
          </p:cNvSpPr>
          <p:nvPr/>
        </p:nvSpPr>
        <p:spPr bwMode="auto">
          <a:xfrm>
            <a:off x="7391400" y="5181600"/>
            <a:ext cx="838200" cy="838200"/>
          </a:xfrm>
          <a:prstGeom prst="ellipse">
            <a:avLst/>
          </a:prstGeom>
          <a:gradFill rotWithShape="1">
            <a:gsLst>
              <a:gs pos="0">
                <a:srgbClr val="FF6600"/>
              </a:gs>
              <a:gs pos="50000">
                <a:schemeClr val="bg1"/>
              </a:gs>
              <a:gs pos="100000">
                <a:srgbClr val="FF6600"/>
              </a:gs>
            </a:gsLst>
            <a:lin ang="5400000" scaled="1"/>
          </a:gradFill>
          <a:ln>
            <a:noFill/>
          </a:ln>
          <a:effectLst/>
          <a:extLst>
            <a:ext uri="{91240B29-F687-4F45-9708-019B960494DF}"/>
            <a:ext uri="{AF507438-7753-43E0-B8FC-AC1667EBCBE1}"/>
          </a:extLst>
        </p:spPr>
        <p:txBody>
          <a:bodyPr wrap="none" anchor="ctr"/>
          <a:lstStyle/>
          <a:p>
            <a:pPr algn="ctr" eaLnBrk="0" hangingPunct="0">
              <a:defRPr/>
            </a:pPr>
            <a:r>
              <a:rPr lang="en-US" sz="4500" dirty="0">
                <a:solidFill>
                  <a:srgbClr val="000000"/>
                </a:solidFill>
                <a:latin typeface="Times New Roman" pitchFamily="18" charset="0"/>
              </a:rPr>
              <a:t>0</a:t>
            </a:r>
          </a:p>
        </p:txBody>
      </p:sp>
      <p:pic>
        <p:nvPicPr>
          <p:cNvPr id="11273" name="Picture 9" descr="!hp8ls2l"/>
          <p:cNvPicPr>
            <a:picLocks noChangeAspect="1" noChangeArrowheads="1" noCrop="1"/>
          </p:cNvPicPr>
          <p:nvPr/>
        </p:nvPicPr>
        <p:blipFill>
          <a:blip r:embed="rId6" cstate="print"/>
          <a:srcRect/>
          <a:stretch>
            <a:fillRect/>
          </a:stretch>
        </p:blipFill>
        <p:spPr bwMode="auto">
          <a:xfrm>
            <a:off x="304800" y="4800600"/>
            <a:ext cx="2286000" cy="1760538"/>
          </a:xfrm>
          <a:prstGeom prst="rect">
            <a:avLst/>
          </a:prstGeom>
          <a:noFill/>
          <a:ln w="9525">
            <a:noFill/>
            <a:miter lim="800000"/>
            <a:headEnd/>
            <a:tailEnd/>
          </a:ln>
        </p:spPr>
      </p:pic>
      <p:pic>
        <p:nvPicPr>
          <p:cNvPr id="11274" name="Picture 10" descr="3d butterfly">
            <a:hlinkClick r:id="rId7" action="ppaction://hlinksldjump"/>
          </p:cNvPr>
          <p:cNvPicPr>
            <a:picLocks noChangeAspect="1" noChangeArrowheads="1" noCrop="1"/>
          </p:cNvPicPr>
          <p:nvPr/>
        </p:nvPicPr>
        <p:blipFill>
          <a:blip r:embed="rId8" cstate="print"/>
          <a:srcRect/>
          <a:stretch>
            <a:fillRect/>
          </a:stretch>
        </p:blipFill>
        <p:spPr bwMode="auto">
          <a:xfrm>
            <a:off x="990600" y="4572000"/>
            <a:ext cx="1136650" cy="1152525"/>
          </a:xfrm>
          <a:prstGeom prst="rect">
            <a:avLst/>
          </a:prstGeom>
          <a:noFill/>
          <a:ln w="9525">
            <a:noFill/>
            <a:miter lim="800000"/>
            <a:headEnd/>
            <a:tailEnd/>
          </a:ln>
        </p:spPr>
      </p:pic>
      <p:pic>
        <p:nvPicPr>
          <p:cNvPr id="11275" name="Picture 11" descr="ani_rose"/>
          <p:cNvPicPr>
            <a:picLocks noChangeAspect="1" noChangeArrowheads="1" noCrop="1"/>
          </p:cNvPicPr>
          <p:nvPr/>
        </p:nvPicPr>
        <p:blipFill>
          <a:blip r:embed="rId9" cstate="print"/>
          <a:srcRect/>
          <a:stretch>
            <a:fillRect/>
          </a:stretch>
        </p:blipFill>
        <p:spPr bwMode="auto">
          <a:xfrm>
            <a:off x="8153400" y="5867400"/>
            <a:ext cx="990600" cy="990600"/>
          </a:xfrm>
          <a:prstGeom prst="rect">
            <a:avLst/>
          </a:prstGeom>
          <a:noFill/>
          <a:ln w="9525">
            <a:noFill/>
            <a:miter lim="800000"/>
            <a:headEnd/>
            <a:tailEnd/>
          </a:ln>
        </p:spPr>
      </p:pic>
      <p:sp>
        <p:nvSpPr>
          <p:cNvPr id="11276" name="Text Box 44"/>
          <p:cNvSpPr txBox="1">
            <a:spLocks noChangeArrowheads="1"/>
          </p:cNvSpPr>
          <p:nvPr/>
        </p:nvSpPr>
        <p:spPr bwMode="auto">
          <a:xfrm>
            <a:off x="533400" y="762000"/>
            <a:ext cx="8153400" cy="1463675"/>
          </a:xfrm>
          <a:prstGeom prst="rect">
            <a:avLst/>
          </a:prstGeom>
          <a:noFill/>
          <a:ln w="9525">
            <a:noFill/>
            <a:miter lim="800000"/>
            <a:headEnd/>
            <a:tailEnd/>
          </a:ln>
        </p:spPr>
        <p:txBody>
          <a:bodyPr>
            <a:spAutoFit/>
          </a:bodyPr>
          <a:lstStyle/>
          <a:p>
            <a:pPr indent="457200" algn="just">
              <a:spcBef>
                <a:spcPct val="50000"/>
              </a:spcBef>
            </a:pPr>
            <a:r>
              <a:rPr lang="en-US" sz="4500">
                <a:solidFill>
                  <a:srgbClr val="0000FF"/>
                </a:solidFill>
                <a:latin typeface="Times New Roman" pitchFamily="18" charset="0"/>
              </a:rPr>
              <a:t>Xếp các từ sau đây thành câu tục ngữ nói về lòng khoan dung</a:t>
            </a:r>
          </a:p>
        </p:txBody>
      </p:sp>
      <p:sp>
        <p:nvSpPr>
          <p:cNvPr id="11277" name="Text Box 45"/>
          <p:cNvSpPr txBox="1">
            <a:spLocks noChangeArrowheads="1"/>
          </p:cNvSpPr>
          <p:nvPr/>
        </p:nvSpPr>
        <p:spPr bwMode="auto">
          <a:xfrm>
            <a:off x="2320925" y="2381250"/>
            <a:ext cx="1981200" cy="731838"/>
          </a:xfrm>
          <a:prstGeom prst="rect">
            <a:avLst/>
          </a:prstGeom>
          <a:noFill/>
          <a:ln w="9525">
            <a:noFill/>
            <a:miter lim="800000"/>
            <a:headEnd/>
            <a:tailEnd/>
          </a:ln>
        </p:spPr>
        <p:txBody>
          <a:bodyPr>
            <a:spAutoFit/>
          </a:bodyPr>
          <a:lstStyle/>
          <a:p>
            <a:pPr>
              <a:spcBef>
                <a:spcPct val="50000"/>
              </a:spcBef>
            </a:pPr>
            <a:r>
              <a:rPr lang="en-US" sz="4200">
                <a:solidFill>
                  <a:schemeClr val="accent2"/>
                </a:solidFill>
                <a:latin typeface="Times New Roman" pitchFamily="18" charset="0"/>
              </a:rPr>
              <a:t>a. bỏ</a:t>
            </a:r>
          </a:p>
        </p:txBody>
      </p:sp>
      <p:sp>
        <p:nvSpPr>
          <p:cNvPr id="11278" name="Text Box 46"/>
          <p:cNvSpPr txBox="1">
            <a:spLocks noChangeArrowheads="1"/>
          </p:cNvSpPr>
          <p:nvPr/>
        </p:nvSpPr>
        <p:spPr bwMode="auto">
          <a:xfrm>
            <a:off x="2333625" y="3108325"/>
            <a:ext cx="1981200" cy="731838"/>
          </a:xfrm>
          <a:prstGeom prst="rect">
            <a:avLst/>
          </a:prstGeom>
          <a:noFill/>
          <a:ln w="9525">
            <a:noFill/>
            <a:miter lim="800000"/>
            <a:headEnd/>
            <a:tailEnd/>
          </a:ln>
        </p:spPr>
        <p:txBody>
          <a:bodyPr>
            <a:spAutoFit/>
          </a:bodyPr>
          <a:lstStyle/>
          <a:p>
            <a:pPr>
              <a:spcBef>
                <a:spcPct val="50000"/>
              </a:spcBef>
            </a:pPr>
            <a:r>
              <a:rPr lang="en-US" sz="4200">
                <a:solidFill>
                  <a:schemeClr val="accent2"/>
                </a:solidFill>
                <a:latin typeface="Times New Roman" pitchFamily="18" charset="0"/>
              </a:rPr>
              <a:t>c. Chín</a:t>
            </a:r>
          </a:p>
        </p:txBody>
      </p:sp>
      <p:sp>
        <p:nvSpPr>
          <p:cNvPr id="11279" name="Text Box 47"/>
          <p:cNvSpPr txBox="1">
            <a:spLocks noChangeArrowheads="1"/>
          </p:cNvSpPr>
          <p:nvPr/>
        </p:nvSpPr>
        <p:spPr bwMode="auto">
          <a:xfrm>
            <a:off x="5229225" y="2346325"/>
            <a:ext cx="1981200" cy="731838"/>
          </a:xfrm>
          <a:prstGeom prst="rect">
            <a:avLst/>
          </a:prstGeom>
          <a:noFill/>
          <a:ln w="9525">
            <a:noFill/>
            <a:miter lim="800000"/>
            <a:headEnd/>
            <a:tailEnd/>
          </a:ln>
        </p:spPr>
        <p:txBody>
          <a:bodyPr>
            <a:spAutoFit/>
          </a:bodyPr>
          <a:lstStyle/>
          <a:p>
            <a:pPr>
              <a:spcBef>
                <a:spcPct val="50000"/>
              </a:spcBef>
            </a:pPr>
            <a:r>
              <a:rPr lang="en-US" sz="4200">
                <a:solidFill>
                  <a:schemeClr val="accent2"/>
                </a:solidFill>
                <a:latin typeface="Times New Roman" pitchFamily="18" charset="0"/>
              </a:rPr>
              <a:t>b. làm</a:t>
            </a:r>
          </a:p>
        </p:txBody>
      </p:sp>
      <p:sp>
        <p:nvSpPr>
          <p:cNvPr id="11280" name="Text Box 48"/>
          <p:cNvSpPr txBox="1">
            <a:spLocks noChangeArrowheads="1"/>
          </p:cNvSpPr>
          <p:nvPr/>
        </p:nvSpPr>
        <p:spPr bwMode="auto">
          <a:xfrm>
            <a:off x="5257800" y="3108325"/>
            <a:ext cx="1981200" cy="731838"/>
          </a:xfrm>
          <a:prstGeom prst="rect">
            <a:avLst/>
          </a:prstGeom>
          <a:noFill/>
          <a:ln w="9525">
            <a:noFill/>
            <a:miter lim="800000"/>
            <a:headEnd/>
            <a:tailEnd/>
          </a:ln>
        </p:spPr>
        <p:txBody>
          <a:bodyPr>
            <a:spAutoFit/>
          </a:bodyPr>
          <a:lstStyle/>
          <a:p>
            <a:pPr>
              <a:spcBef>
                <a:spcPct val="50000"/>
              </a:spcBef>
            </a:pPr>
            <a:r>
              <a:rPr lang="en-US" sz="4200">
                <a:solidFill>
                  <a:schemeClr val="accent2"/>
                </a:solidFill>
                <a:latin typeface="Times New Roman" pitchFamily="18" charset="0"/>
              </a:rPr>
              <a:t>d. mười</a:t>
            </a:r>
          </a:p>
        </p:txBody>
      </p:sp>
      <p:sp>
        <p:nvSpPr>
          <p:cNvPr id="80945" name="Text Box 49"/>
          <p:cNvSpPr txBox="1">
            <a:spLocks noChangeArrowheads="1"/>
          </p:cNvSpPr>
          <p:nvPr/>
        </p:nvSpPr>
        <p:spPr bwMode="auto">
          <a:xfrm>
            <a:off x="2133600" y="3962400"/>
            <a:ext cx="5257800" cy="823913"/>
          </a:xfrm>
          <a:prstGeom prst="rect">
            <a:avLst/>
          </a:prstGeom>
          <a:noFill/>
          <a:ln w="9525">
            <a:noFill/>
            <a:miter lim="800000"/>
            <a:headEnd/>
            <a:tailEnd/>
          </a:ln>
        </p:spPr>
        <p:txBody>
          <a:bodyPr>
            <a:spAutoFit/>
          </a:bodyPr>
          <a:lstStyle/>
          <a:p>
            <a:pPr algn="ctr">
              <a:spcBef>
                <a:spcPct val="50000"/>
              </a:spcBef>
            </a:pPr>
            <a:r>
              <a:rPr lang="en-US" sz="4800">
                <a:solidFill>
                  <a:srgbClr val="FF0000"/>
                </a:solidFill>
                <a:latin typeface="Times New Roman" pitchFamily="18" charset="0"/>
              </a:rPr>
              <a:t>Chín bỏ làm mười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500"/>
                                  </p:stCondLst>
                                  <p:childTnLst>
                                    <p:set>
                                      <p:cBhvr>
                                        <p:cTn id="6" dur="1" fill="hold">
                                          <p:stCondLst>
                                            <p:cond delay="0"/>
                                          </p:stCondLst>
                                        </p:cTn>
                                        <p:tgtEl>
                                          <p:spTgt spid="62466"/>
                                        </p:tgtEl>
                                        <p:attrNameLst>
                                          <p:attrName>style.visibility</p:attrName>
                                        </p:attrNameLst>
                                      </p:cBhvr>
                                      <p:to>
                                        <p:strVal val="visible"/>
                                      </p:to>
                                    </p:set>
                                    <p:animEffect transition="in" filter="diamond(in)">
                                      <p:cBhvr>
                                        <p:cTn id="7" dur="500"/>
                                        <p:tgtEl>
                                          <p:spTgt spid="62466"/>
                                        </p:tgtEl>
                                      </p:cBhvr>
                                    </p:animEffect>
                                  </p:childTnLst>
                                </p:cTn>
                              </p:par>
                            </p:childTnLst>
                          </p:cTn>
                        </p:par>
                        <p:par>
                          <p:cTn id="8" fill="hold" nodeType="afterGroup">
                            <p:stCondLst>
                              <p:cond delay="1000"/>
                            </p:stCondLst>
                            <p:childTnLst>
                              <p:par>
                                <p:cTn id="9" presetID="4" presetClass="entr" presetSubtype="16" fill="hold" grpId="0" nodeType="afterEffect">
                                  <p:stCondLst>
                                    <p:cond delay="500"/>
                                  </p:stCondLst>
                                  <p:childTnLst>
                                    <p:set>
                                      <p:cBhvr>
                                        <p:cTn id="10" dur="1" fill="hold">
                                          <p:stCondLst>
                                            <p:cond delay="0"/>
                                          </p:stCondLst>
                                        </p:cTn>
                                        <p:tgtEl>
                                          <p:spTgt spid="62467"/>
                                        </p:tgtEl>
                                        <p:attrNameLst>
                                          <p:attrName>style.visibility</p:attrName>
                                        </p:attrNameLst>
                                      </p:cBhvr>
                                      <p:to>
                                        <p:strVal val="visible"/>
                                      </p:to>
                                    </p:set>
                                    <p:animEffect transition="in" filter="box(in)">
                                      <p:cBhvr>
                                        <p:cTn id="11" dur="500"/>
                                        <p:tgtEl>
                                          <p:spTgt spid="62467"/>
                                        </p:tgtEl>
                                      </p:cBhvr>
                                    </p:animEffect>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par>
                          <p:cTn id="12" fill="hold" nodeType="afterGroup">
                            <p:stCondLst>
                              <p:cond delay="2000"/>
                            </p:stCondLst>
                            <p:childTnLst>
                              <p:par>
                                <p:cTn id="13" presetID="4" presetClass="entr" presetSubtype="16" fill="hold" grpId="0" nodeType="afterEffect">
                                  <p:stCondLst>
                                    <p:cond delay="500"/>
                                  </p:stCondLst>
                                  <p:childTnLst>
                                    <p:set>
                                      <p:cBhvr>
                                        <p:cTn id="14" dur="1" fill="hold">
                                          <p:stCondLst>
                                            <p:cond delay="0"/>
                                          </p:stCondLst>
                                        </p:cTn>
                                        <p:tgtEl>
                                          <p:spTgt spid="62468"/>
                                        </p:tgtEl>
                                        <p:attrNameLst>
                                          <p:attrName>style.visibility</p:attrName>
                                        </p:attrNameLst>
                                      </p:cBhvr>
                                      <p:to>
                                        <p:strVal val="visible"/>
                                      </p:to>
                                    </p:set>
                                    <p:animEffect transition="in" filter="box(in)">
                                      <p:cBhvr>
                                        <p:cTn id="15" dur="500"/>
                                        <p:tgtEl>
                                          <p:spTgt spid="62468"/>
                                        </p:tgtEl>
                                      </p:cBhvr>
                                    </p:animEffec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6" fill="hold" nodeType="afterGroup">
                            <p:stCondLst>
                              <p:cond delay="3000"/>
                            </p:stCondLst>
                            <p:childTnLst>
                              <p:par>
                                <p:cTn id="17" presetID="4" presetClass="entr" presetSubtype="16" fill="hold" grpId="0" nodeType="afterEffect">
                                  <p:stCondLst>
                                    <p:cond delay="500"/>
                                  </p:stCondLst>
                                  <p:childTnLst>
                                    <p:set>
                                      <p:cBhvr>
                                        <p:cTn id="18" dur="1" fill="hold">
                                          <p:stCondLst>
                                            <p:cond delay="0"/>
                                          </p:stCondLst>
                                        </p:cTn>
                                        <p:tgtEl>
                                          <p:spTgt spid="62469"/>
                                        </p:tgtEl>
                                        <p:attrNameLst>
                                          <p:attrName>style.visibility</p:attrName>
                                        </p:attrNameLst>
                                      </p:cBhvr>
                                      <p:to>
                                        <p:strVal val="visible"/>
                                      </p:to>
                                    </p:set>
                                    <p:animEffect transition="in" filter="box(in)">
                                      <p:cBhvr>
                                        <p:cTn id="19" dur="500"/>
                                        <p:tgtEl>
                                          <p:spTgt spid="62469"/>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20" fill="hold" nodeType="afterGroup">
                            <p:stCondLst>
                              <p:cond delay="4000"/>
                            </p:stCondLst>
                            <p:childTnLst>
                              <p:par>
                                <p:cTn id="21" presetID="4" presetClass="entr" presetSubtype="16" fill="hold" grpId="0" nodeType="afterEffect">
                                  <p:stCondLst>
                                    <p:cond delay="500"/>
                                  </p:stCondLst>
                                  <p:childTnLst>
                                    <p:set>
                                      <p:cBhvr>
                                        <p:cTn id="22" dur="1" fill="hold">
                                          <p:stCondLst>
                                            <p:cond delay="0"/>
                                          </p:stCondLst>
                                        </p:cTn>
                                        <p:tgtEl>
                                          <p:spTgt spid="62470"/>
                                        </p:tgtEl>
                                        <p:attrNameLst>
                                          <p:attrName>style.visibility</p:attrName>
                                        </p:attrNameLst>
                                      </p:cBhvr>
                                      <p:to>
                                        <p:strVal val="visible"/>
                                      </p:to>
                                    </p:set>
                                    <p:animEffect transition="in" filter="box(in)">
                                      <p:cBhvr>
                                        <p:cTn id="23" dur="500"/>
                                        <p:tgtEl>
                                          <p:spTgt spid="62470"/>
                                        </p:tgtEl>
                                      </p:cBhvr>
                                    </p:animEffec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childTnLst>
                          </p:cTn>
                        </p:par>
                        <p:par>
                          <p:cTn id="24" fill="hold" nodeType="afterGroup">
                            <p:stCondLst>
                              <p:cond delay="5000"/>
                            </p:stCondLst>
                            <p:childTnLst>
                              <p:par>
                                <p:cTn id="25" presetID="4" presetClass="entr" presetSubtype="16" fill="hold" grpId="0" nodeType="afterEffect">
                                  <p:stCondLst>
                                    <p:cond delay="500"/>
                                  </p:stCondLst>
                                  <p:childTnLst>
                                    <p:set>
                                      <p:cBhvr>
                                        <p:cTn id="26" dur="1" fill="hold">
                                          <p:stCondLst>
                                            <p:cond delay="0"/>
                                          </p:stCondLst>
                                        </p:cTn>
                                        <p:tgtEl>
                                          <p:spTgt spid="62471"/>
                                        </p:tgtEl>
                                        <p:attrNameLst>
                                          <p:attrName>style.visibility</p:attrName>
                                        </p:attrNameLst>
                                      </p:cBhvr>
                                      <p:to>
                                        <p:strVal val="visible"/>
                                      </p:to>
                                    </p:set>
                                    <p:animEffect transition="in" filter="box(in)">
                                      <p:cBhvr>
                                        <p:cTn id="27" dur="500"/>
                                        <p:tgtEl>
                                          <p:spTgt spid="62471"/>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par>
                          <p:cTn id="28" fill="hold" nodeType="afterGroup">
                            <p:stCondLst>
                              <p:cond delay="6000"/>
                            </p:stCondLst>
                            <p:childTnLst>
                              <p:par>
                                <p:cTn id="29" presetID="1" presetClass="entr" presetSubtype="0" fill="hold" grpId="0" nodeType="afterEffect">
                                  <p:stCondLst>
                                    <p:cond delay="500"/>
                                  </p:stCondLst>
                                  <p:childTnLst>
                                    <p:set>
                                      <p:cBhvr>
                                        <p:cTn id="30" dur="1" fill="hold">
                                          <p:stCondLst>
                                            <p:cond delay="499"/>
                                          </p:stCondLst>
                                        </p:cTn>
                                        <p:tgtEl>
                                          <p:spTgt spid="62472"/>
                                        </p:tgtEl>
                                        <p:attrNameLst>
                                          <p:attrName>style.visibility</p:attrName>
                                        </p:attrNameLst>
                                      </p:cBhvr>
                                      <p:to>
                                        <p:strVal val="visible"/>
                                      </p:to>
                                    </p:set>
                                  </p:childTnLst>
                                  <p:subTnLst>
                                    <p:audio>
                                      <p:cMediaNode vol="93000">
                                        <p:cTn display="0" masterRel="sameClick">
                                          <p:stCondLst>
                                            <p:cond evt="begin" delay="0">
                                              <p:tn val="29"/>
                                            </p:cond>
                                          </p:stCondLst>
                                          <p:endCondLst>
                                            <p:cond evt="onStopAudio" delay="0">
                                              <p:tgtEl>
                                                <p:sldTgt/>
                                              </p:tgtEl>
                                            </p:cond>
                                          </p:endCondLst>
                                        </p:cTn>
                                        <p:tgtEl>
                                          <p:sndTgt r:embed="rId4" name="BELL.WAV"/>
                                        </p:tgtEl>
                                      </p:cMediaNode>
                                    </p:audio>
                                  </p:sub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80945"/>
                                        </p:tgtEl>
                                        <p:attrNameLst>
                                          <p:attrName>style.visibility</p:attrName>
                                        </p:attrNameLst>
                                      </p:cBhvr>
                                      <p:to>
                                        <p:strVal val="visible"/>
                                      </p:to>
                                    </p:set>
                                    <p:animEffect transition="in" filter="blinds(horizontal)">
                                      <p:cBhvr>
                                        <p:cTn id="35" dur="500"/>
                                        <p:tgtEl>
                                          <p:spTgt spid="80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p:bldP spid="62468" grpId="0" animBg="1"/>
      <p:bldP spid="62469" grpId="0" animBg="1"/>
      <p:bldP spid="62470" grpId="0" animBg="1"/>
      <p:bldP spid="62471" grpId="0" animBg="1"/>
      <p:bldP spid="62472" grpId="0" animBg="1" autoUpdateAnimBg="0"/>
      <p:bldP spid="809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smtClean="0"/>
          </a:p>
        </p:txBody>
      </p:sp>
      <p:sp>
        <p:nvSpPr>
          <p:cNvPr id="25603" name="Content Placeholder 2"/>
          <p:cNvSpPr>
            <a:spLocks noGrp="1"/>
          </p:cNvSpPr>
          <p:nvPr>
            <p:ph sz="quarter" idx="1"/>
          </p:nvPr>
        </p:nvSpPr>
        <p:spPr/>
        <p:txBody>
          <a:bodyPr/>
          <a:lstStyle/>
          <a:p>
            <a:pPr eaLnBrk="1" hangingPunct="1"/>
            <a:endParaRPr lang="en-US" smtClean="0"/>
          </a:p>
        </p:txBody>
      </p:sp>
      <p:sp>
        <p:nvSpPr>
          <p:cNvPr id="4" name="Rectangle 2"/>
          <p:cNvSpPr txBox="1">
            <a:spLocks noChangeArrowheads="1"/>
          </p:cNvSpPr>
          <p:nvPr/>
        </p:nvSpPr>
        <p:spPr>
          <a:xfrm>
            <a:off x="0" y="44450"/>
            <a:ext cx="9144000" cy="1143000"/>
          </a:xfrm>
          <a:prstGeom prst="rect">
            <a:avLst/>
          </a:prstGeom>
          <a:solidFill>
            <a:srgbClr val="66FF33"/>
          </a:solidFill>
        </p:spPr>
        <p:txBody>
          <a:bodyPr bIns="91440" anchor="b">
            <a:normAutofit fontScale="25000" lnSpcReduction="20000"/>
          </a:bodyPr>
          <a:lstStyle/>
          <a:p>
            <a:pPr algn="ctr" fontAlgn="auto">
              <a:spcAft>
                <a:spcPts val="0"/>
              </a:spcAft>
              <a:defRPr/>
            </a:pPr>
            <a:r>
              <a:rPr lang="en-US" sz="3400" b="1" dirty="0">
                <a:solidFill>
                  <a:srgbClr val="FF0000"/>
                </a:solidFill>
                <a:latin typeface="VNI-Times" pitchFamily="2" charset="0"/>
                <a:ea typeface="+mj-ea"/>
                <a:cs typeface="+mj-cs"/>
              </a:rPr>
              <a:t/>
            </a:r>
            <a:br>
              <a:rPr lang="en-US" sz="3400" b="1" dirty="0">
                <a:solidFill>
                  <a:srgbClr val="FF0000"/>
                </a:solidFill>
                <a:latin typeface="VNI-Times" pitchFamily="2" charset="0"/>
                <a:ea typeface="+mj-ea"/>
                <a:cs typeface="+mj-cs"/>
              </a:rPr>
            </a:br>
            <a:r>
              <a:rPr lang="en-US" sz="3400" b="1" dirty="0">
                <a:solidFill>
                  <a:srgbClr val="FF0000"/>
                </a:solidFill>
                <a:latin typeface="VNI-Times" pitchFamily="2" charset="0"/>
                <a:ea typeface="+mj-ea"/>
                <a:cs typeface="+mj-cs"/>
              </a:rPr>
              <a:t/>
            </a:r>
            <a:br>
              <a:rPr lang="en-US" sz="3400" b="1" dirty="0">
                <a:solidFill>
                  <a:srgbClr val="FF0000"/>
                </a:solidFill>
                <a:latin typeface="VNI-Times" pitchFamily="2" charset="0"/>
                <a:ea typeface="+mj-ea"/>
                <a:cs typeface="+mj-cs"/>
              </a:rPr>
            </a:br>
            <a:r>
              <a:rPr lang="en-US" sz="3400" b="1" dirty="0">
                <a:solidFill>
                  <a:srgbClr val="FF0000"/>
                </a:solidFill>
                <a:latin typeface="VNI-Times" pitchFamily="2" charset="0"/>
                <a:ea typeface="+mj-ea"/>
                <a:cs typeface="+mj-cs"/>
              </a:rPr>
              <a:t/>
            </a:r>
            <a:br>
              <a:rPr lang="en-US" sz="3400" b="1" dirty="0">
                <a:solidFill>
                  <a:srgbClr val="FF0000"/>
                </a:solidFill>
                <a:latin typeface="VNI-Times" pitchFamily="2" charset="0"/>
                <a:ea typeface="+mj-ea"/>
                <a:cs typeface="+mj-cs"/>
              </a:rPr>
            </a:br>
            <a:r>
              <a:rPr lang="en-US" sz="3400" b="1" dirty="0">
                <a:solidFill>
                  <a:srgbClr val="FF0000"/>
                </a:solidFill>
                <a:latin typeface="VNI-Times" pitchFamily="2" charset="0"/>
                <a:ea typeface="+mj-ea"/>
                <a:cs typeface="+mj-cs"/>
              </a:rPr>
              <a:t/>
            </a:r>
            <a:br>
              <a:rPr lang="en-US" sz="3400" b="1" dirty="0">
                <a:solidFill>
                  <a:srgbClr val="FF0000"/>
                </a:solidFill>
                <a:latin typeface="VNI-Times" pitchFamily="2" charset="0"/>
                <a:ea typeface="+mj-ea"/>
                <a:cs typeface="+mj-cs"/>
              </a:rPr>
            </a:br>
            <a:r>
              <a:rPr lang="en-US" sz="3400" b="1" dirty="0">
                <a:solidFill>
                  <a:srgbClr val="FF0000"/>
                </a:solidFill>
                <a:latin typeface="VNI-Times" pitchFamily="2" charset="0"/>
                <a:ea typeface="+mj-ea"/>
                <a:cs typeface="+mj-cs"/>
              </a:rPr>
              <a:t/>
            </a:r>
            <a:br>
              <a:rPr lang="en-US" sz="3400" b="1" dirty="0">
                <a:solidFill>
                  <a:srgbClr val="FF0000"/>
                </a:solidFill>
                <a:latin typeface="VNI-Times" pitchFamily="2" charset="0"/>
                <a:ea typeface="+mj-ea"/>
                <a:cs typeface="+mj-cs"/>
              </a:rPr>
            </a:br>
            <a:r>
              <a:rPr lang="en-US" sz="3400" b="1" dirty="0">
                <a:solidFill>
                  <a:srgbClr val="FF0000"/>
                </a:solidFill>
                <a:latin typeface="VNI-Times" pitchFamily="2" charset="0"/>
                <a:ea typeface="+mj-ea"/>
                <a:cs typeface="+mj-cs"/>
              </a:rPr>
              <a:t/>
            </a:r>
            <a:br>
              <a:rPr lang="en-US" sz="3400" b="1" dirty="0">
                <a:solidFill>
                  <a:srgbClr val="FF0000"/>
                </a:solidFill>
                <a:latin typeface="VNI-Times" pitchFamily="2" charset="0"/>
                <a:ea typeface="+mj-ea"/>
                <a:cs typeface="+mj-cs"/>
              </a:rPr>
            </a:br>
            <a:r>
              <a:rPr lang="en-US" sz="3400" b="1" dirty="0">
                <a:solidFill>
                  <a:srgbClr val="FF0000"/>
                </a:solidFill>
                <a:latin typeface="VNI-Times" pitchFamily="2" charset="0"/>
                <a:ea typeface="+mj-ea"/>
                <a:cs typeface="+mj-cs"/>
              </a:rPr>
              <a:t/>
            </a:r>
            <a:br>
              <a:rPr lang="en-US" sz="3400" b="1" dirty="0">
                <a:solidFill>
                  <a:srgbClr val="FF0000"/>
                </a:solidFill>
                <a:latin typeface="VNI-Times" pitchFamily="2" charset="0"/>
                <a:ea typeface="+mj-ea"/>
                <a:cs typeface="+mj-cs"/>
              </a:rPr>
            </a:br>
            <a:r>
              <a:rPr lang="en-US" sz="3400" b="1" dirty="0">
                <a:solidFill>
                  <a:srgbClr val="FF0000"/>
                </a:solidFill>
                <a:latin typeface="VNI-Times" pitchFamily="2" charset="0"/>
                <a:ea typeface="+mj-ea"/>
                <a:cs typeface="+mj-cs"/>
              </a:rPr>
              <a:t/>
            </a:r>
            <a:br>
              <a:rPr lang="en-US" sz="3400" b="1" dirty="0">
                <a:solidFill>
                  <a:srgbClr val="FF0000"/>
                </a:solidFill>
                <a:latin typeface="VNI-Times" pitchFamily="2" charset="0"/>
                <a:ea typeface="+mj-ea"/>
                <a:cs typeface="+mj-cs"/>
              </a:rPr>
            </a:br>
            <a:r>
              <a:rPr lang="en-US" sz="3400" b="1" dirty="0">
                <a:solidFill>
                  <a:srgbClr val="FF0000"/>
                </a:solidFill>
                <a:latin typeface="VNI-Times" pitchFamily="2" charset="0"/>
                <a:ea typeface="+mj-ea"/>
                <a:cs typeface="+mj-cs"/>
              </a:rPr>
              <a:t/>
            </a:r>
            <a:br>
              <a:rPr lang="en-US" sz="3400" b="1" dirty="0">
                <a:solidFill>
                  <a:srgbClr val="FF0000"/>
                </a:solidFill>
                <a:latin typeface="VNI-Times" pitchFamily="2" charset="0"/>
                <a:ea typeface="+mj-ea"/>
                <a:cs typeface="+mj-cs"/>
              </a:rPr>
            </a:br>
            <a:r>
              <a:rPr lang="en-US" sz="3400" b="1" dirty="0">
                <a:solidFill>
                  <a:srgbClr val="FF0000"/>
                </a:solidFill>
                <a:latin typeface="VNI-Times" pitchFamily="2" charset="0"/>
                <a:ea typeface="+mj-ea"/>
                <a:cs typeface="+mj-cs"/>
              </a:rPr>
              <a:t/>
            </a:r>
            <a:br>
              <a:rPr lang="en-US" sz="3400" b="1" dirty="0">
                <a:solidFill>
                  <a:srgbClr val="FF0000"/>
                </a:solidFill>
                <a:latin typeface="VNI-Times" pitchFamily="2" charset="0"/>
                <a:ea typeface="+mj-ea"/>
                <a:cs typeface="+mj-cs"/>
              </a:rPr>
            </a:br>
            <a:r>
              <a:rPr lang="en-US" sz="3400" b="1" dirty="0">
                <a:solidFill>
                  <a:srgbClr val="FF0000"/>
                </a:solidFill>
                <a:latin typeface="VNI-Times" pitchFamily="2" charset="0"/>
                <a:ea typeface="+mj-ea"/>
                <a:cs typeface="+mj-cs"/>
              </a:rPr>
              <a:t/>
            </a:r>
            <a:br>
              <a:rPr lang="en-US" sz="3400" b="1" dirty="0">
                <a:solidFill>
                  <a:srgbClr val="FF0000"/>
                </a:solidFill>
                <a:latin typeface="VNI-Times" pitchFamily="2" charset="0"/>
                <a:ea typeface="+mj-ea"/>
                <a:cs typeface="+mj-cs"/>
              </a:rPr>
            </a:br>
            <a:r>
              <a:rPr lang="en-US" sz="3400" b="1" dirty="0">
                <a:solidFill>
                  <a:srgbClr val="FF0000"/>
                </a:solidFill>
                <a:latin typeface="VNI-Times" pitchFamily="2" charset="0"/>
                <a:ea typeface="+mj-ea"/>
                <a:cs typeface="+mj-cs"/>
              </a:rPr>
              <a:t/>
            </a:r>
            <a:br>
              <a:rPr lang="en-US" sz="3400" b="1" dirty="0">
                <a:solidFill>
                  <a:srgbClr val="FF0000"/>
                </a:solidFill>
                <a:latin typeface="VNI-Times" pitchFamily="2" charset="0"/>
                <a:ea typeface="+mj-ea"/>
                <a:cs typeface="+mj-cs"/>
              </a:rPr>
            </a:br>
            <a:r>
              <a:rPr lang="en-US" sz="3400" b="1" dirty="0">
                <a:solidFill>
                  <a:srgbClr val="FF0000"/>
                </a:solidFill>
                <a:latin typeface="VNI-Times" pitchFamily="2" charset="0"/>
                <a:ea typeface="+mj-ea"/>
                <a:cs typeface="+mj-cs"/>
              </a:rPr>
              <a:t>          </a:t>
            </a:r>
            <a:r>
              <a:rPr lang="en-US" sz="12800" b="1" dirty="0" err="1">
                <a:solidFill>
                  <a:srgbClr val="FF0000"/>
                </a:solidFill>
                <a:latin typeface="Times New Roman" pitchFamily="18" charset="0"/>
                <a:ea typeface="+mj-ea"/>
                <a:cs typeface="+mj-cs"/>
              </a:rPr>
              <a:t>Đánh</a:t>
            </a:r>
            <a:r>
              <a:rPr lang="en-US" sz="12800" b="1" dirty="0">
                <a:solidFill>
                  <a:srgbClr val="FF0000"/>
                </a:solidFill>
                <a:latin typeface="Times New Roman" pitchFamily="18" charset="0"/>
                <a:ea typeface="+mj-ea"/>
                <a:cs typeface="+mj-cs"/>
              </a:rPr>
              <a:t> </a:t>
            </a:r>
            <a:r>
              <a:rPr lang="en-US" sz="12800" b="1" dirty="0" err="1">
                <a:solidFill>
                  <a:srgbClr val="FF0000"/>
                </a:solidFill>
                <a:latin typeface="Times New Roman" pitchFamily="18" charset="0"/>
                <a:ea typeface="+mj-ea"/>
                <a:cs typeface="+mj-cs"/>
              </a:rPr>
              <a:t>kẻ</a:t>
            </a:r>
            <a:r>
              <a:rPr lang="en-US" sz="12800" b="1" dirty="0">
                <a:solidFill>
                  <a:srgbClr val="FF0000"/>
                </a:solidFill>
                <a:latin typeface="Times New Roman" pitchFamily="18" charset="0"/>
                <a:ea typeface="+mj-ea"/>
                <a:cs typeface="+mj-cs"/>
              </a:rPr>
              <a:t> </a:t>
            </a:r>
            <a:r>
              <a:rPr lang="en-US" sz="12800" b="1" dirty="0" err="1">
                <a:solidFill>
                  <a:srgbClr val="FF0000"/>
                </a:solidFill>
                <a:latin typeface="Times New Roman" pitchFamily="18" charset="0"/>
                <a:ea typeface="+mj-ea"/>
                <a:cs typeface="+mj-cs"/>
              </a:rPr>
              <a:t>chạy</a:t>
            </a:r>
            <a:r>
              <a:rPr lang="en-US" sz="12800" b="1" dirty="0">
                <a:solidFill>
                  <a:srgbClr val="FF0000"/>
                </a:solidFill>
                <a:latin typeface="Times New Roman" pitchFamily="18" charset="0"/>
                <a:ea typeface="+mj-ea"/>
                <a:cs typeface="+mj-cs"/>
              </a:rPr>
              <a:t> </a:t>
            </a:r>
            <a:r>
              <a:rPr lang="en-US" sz="12800" b="1" dirty="0" err="1">
                <a:solidFill>
                  <a:srgbClr val="FF0000"/>
                </a:solidFill>
                <a:latin typeface="Times New Roman" pitchFamily="18" charset="0"/>
                <a:ea typeface="+mj-ea"/>
                <a:cs typeface="+mj-cs"/>
              </a:rPr>
              <a:t>đi</a:t>
            </a:r>
            <a:r>
              <a:rPr lang="en-US" sz="12800" b="1" dirty="0">
                <a:solidFill>
                  <a:srgbClr val="FF0000"/>
                </a:solidFill>
                <a:latin typeface="Times New Roman" pitchFamily="18" charset="0"/>
                <a:ea typeface="+mj-ea"/>
                <a:cs typeface="+mj-cs"/>
              </a:rPr>
              <a:t>, </a:t>
            </a:r>
            <a:r>
              <a:rPr lang="en-US" sz="12800" b="1" dirty="0" err="1">
                <a:solidFill>
                  <a:srgbClr val="FF0000"/>
                </a:solidFill>
                <a:latin typeface="Times New Roman" pitchFamily="18" charset="0"/>
                <a:ea typeface="+mj-ea"/>
                <a:cs typeface="+mj-cs"/>
              </a:rPr>
              <a:t>không</a:t>
            </a:r>
            <a:r>
              <a:rPr lang="en-US" sz="12800" b="1" dirty="0">
                <a:solidFill>
                  <a:srgbClr val="FF0000"/>
                </a:solidFill>
                <a:latin typeface="Times New Roman" pitchFamily="18" charset="0"/>
                <a:ea typeface="+mj-ea"/>
                <a:cs typeface="+mj-cs"/>
              </a:rPr>
              <a:t> </a:t>
            </a:r>
            <a:r>
              <a:rPr lang="en-US" sz="12800" b="1" dirty="0" err="1">
                <a:solidFill>
                  <a:srgbClr val="FF0000"/>
                </a:solidFill>
                <a:latin typeface="Times New Roman" pitchFamily="18" charset="0"/>
                <a:ea typeface="+mj-ea"/>
                <a:cs typeface="+mj-cs"/>
              </a:rPr>
              <a:t>ai</a:t>
            </a:r>
            <a:r>
              <a:rPr lang="en-US" sz="12800" b="1" dirty="0">
                <a:solidFill>
                  <a:srgbClr val="FF0000"/>
                </a:solidFill>
                <a:latin typeface="Times New Roman" pitchFamily="18" charset="0"/>
                <a:ea typeface="+mj-ea"/>
                <a:cs typeface="+mj-cs"/>
              </a:rPr>
              <a:t> </a:t>
            </a:r>
            <a:r>
              <a:rPr lang="en-US" sz="12800" b="1" dirty="0" err="1">
                <a:solidFill>
                  <a:srgbClr val="FF0000"/>
                </a:solidFill>
                <a:latin typeface="Times New Roman" pitchFamily="18" charset="0"/>
                <a:ea typeface="+mj-ea"/>
                <a:cs typeface="+mj-cs"/>
              </a:rPr>
              <a:t>đánh</a:t>
            </a:r>
            <a:r>
              <a:rPr lang="en-US" sz="12800" b="1" dirty="0">
                <a:solidFill>
                  <a:srgbClr val="FF0000"/>
                </a:solidFill>
                <a:latin typeface="Times New Roman" pitchFamily="18" charset="0"/>
                <a:ea typeface="+mj-ea"/>
                <a:cs typeface="+mj-cs"/>
              </a:rPr>
              <a:t> </a:t>
            </a:r>
            <a:r>
              <a:rPr lang="en-US" sz="12800" b="1" dirty="0" err="1">
                <a:solidFill>
                  <a:srgbClr val="FF0000"/>
                </a:solidFill>
                <a:latin typeface="Times New Roman" pitchFamily="18" charset="0"/>
                <a:ea typeface="+mj-ea"/>
                <a:cs typeface="+mj-cs"/>
              </a:rPr>
              <a:t>người</a:t>
            </a:r>
            <a:r>
              <a:rPr lang="en-US" sz="12800" b="1" dirty="0">
                <a:solidFill>
                  <a:srgbClr val="FF0000"/>
                </a:solidFill>
                <a:latin typeface="Times New Roman" pitchFamily="18" charset="0"/>
                <a:ea typeface="+mj-ea"/>
                <a:cs typeface="+mj-cs"/>
              </a:rPr>
              <a:t> </a:t>
            </a:r>
            <a:r>
              <a:rPr lang="en-US" sz="12800" b="1" dirty="0" err="1">
                <a:solidFill>
                  <a:srgbClr val="FF0000"/>
                </a:solidFill>
                <a:latin typeface="Times New Roman" pitchFamily="18" charset="0"/>
                <a:ea typeface="+mj-ea"/>
                <a:cs typeface="+mj-cs"/>
              </a:rPr>
              <a:t>chạy</a:t>
            </a:r>
            <a:r>
              <a:rPr lang="en-US" sz="12800" b="1" dirty="0">
                <a:solidFill>
                  <a:srgbClr val="FF0000"/>
                </a:solidFill>
                <a:latin typeface="Times New Roman" pitchFamily="18" charset="0"/>
                <a:ea typeface="+mj-ea"/>
                <a:cs typeface="+mj-cs"/>
              </a:rPr>
              <a:t> </a:t>
            </a:r>
            <a:r>
              <a:rPr lang="en-US" sz="12800" b="1" dirty="0" err="1">
                <a:solidFill>
                  <a:srgbClr val="FF0000"/>
                </a:solidFill>
                <a:latin typeface="Times New Roman" pitchFamily="18" charset="0"/>
                <a:ea typeface="+mj-ea"/>
                <a:cs typeface="+mj-cs"/>
              </a:rPr>
              <a:t>lại</a:t>
            </a:r>
            <a:endParaRPr lang="en-US" sz="12800" b="1" dirty="0">
              <a:solidFill>
                <a:srgbClr val="FF0000"/>
              </a:solidFill>
              <a:latin typeface="Times New Roman" pitchFamily="18" charset="0"/>
              <a:ea typeface="+mj-ea"/>
              <a:cs typeface="+mj-cs"/>
            </a:endParaRPr>
          </a:p>
        </p:txBody>
      </p:sp>
      <p:pic>
        <p:nvPicPr>
          <p:cNvPr id="25605" name="Picture 4"/>
          <p:cNvPicPr>
            <a:picLocks noChangeAspect="1" noChangeArrowheads="1"/>
          </p:cNvPicPr>
          <p:nvPr/>
        </p:nvPicPr>
        <p:blipFill>
          <a:blip r:embed="rId2" cstate="print"/>
          <a:srcRect/>
          <a:stretch>
            <a:fillRect/>
          </a:stretch>
        </p:blipFill>
        <p:spPr bwMode="auto">
          <a:xfrm>
            <a:off x="0" y="1143000"/>
            <a:ext cx="9144000" cy="566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sz="quarter" idx="1"/>
          </p:nvPr>
        </p:nvPicPr>
        <p:blipFill>
          <a:blip r:embed="rId2" cstate="print"/>
          <a:stretch>
            <a:fillRect/>
          </a:stretch>
        </p:blipFill>
        <p:spPr>
          <a:xfrm>
            <a:off x="0" y="0"/>
            <a:ext cx="9144000" cy="6858000"/>
          </a:xfrm>
        </p:spPr>
      </p:pic>
      <p:sp>
        <p:nvSpPr>
          <p:cNvPr id="5" name="TextBox 4"/>
          <p:cNvSpPr txBox="1"/>
          <p:nvPr/>
        </p:nvSpPr>
        <p:spPr>
          <a:xfrm>
            <a:off x="2362200" y="533400"/>
            <a:ext cx="5867400" cy="369332"/>
          </a:xfrm>
          <a:prstGeom prst="rect">
            <a:avLst/>
          </a:prstGeom>
          <a:noFill/>
        </p:spPr>
        <p:txBody>
          <a:bodyPr wrap="square" rtlCol="0">
            <a:spAutoFit/>
          </a:bodyPr>
          <a:lstStyle/>
          <a:p>
            <a:endParaRPr lang="en-US" dirty="0"/>
          </a:p>
        </p:txBody>
      </p:sp>
      <p:sp>
        <p:nvSpPr>
          <p:cNvPr id="6" name="Rectangle 2"/>
          <p:cNvSpPr txBox="1">
            <a:spLocks noChangeArrowheads="1"/>
          </p:cNvSpPr>
          <p:nvPr/>
        </p:nvSpPr>
        <p:spPr bwMode="auto">
          <a:xfrm>
            <a:off x="457200" y="-76200"/>
            <a:ext cx="8229600" cy="8382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Tục</a:t>
            </a:r>
            <a:r>
              <a:rPr kumimoji="0" lang="en-US" sz="3600" b="1" i="0" u="none" strike="noStrike" kern="1200" cap="none" spc="0" normalizeH="0" baseline="0" noProof="0" dirty="0" smtClean="0">
                <a:ln>
                  <a:noFill/>
                </a:ln>
                <a:solidFill>
                  <a:srgbClr val="0000FF"/>
                </a:solidFill>
                <a:effectLst/>
                <a:uLnTx/>
                <a:uFillTx/>
                <a:latin typeface="Times New Roman" pitchFamily="18" charset="0"/>
                <a:ea typeface="+mj-ea"/>
                <a:cs typeface="Times New Roman" pitchFamily="18" charset="0"/>
              </a:rPr>
              <a:t> </a:t>
            </a:r>
            <a:r>
              <a:rPr kumimoji="0" lang="en-US" sz="3600" b="1" i="0" u="none" strike="noStrike" kern="120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ngữ</a:t>
            </a:r>
            <a:r>
              <a:rPr kumimoji="0" lang="en-US" sz="3600" b="1" i="0" u="none" strike="noStrike" kern="1200" cap="none" spc="0" normalizeH="0" baseline="0" noProof="0" dirty="0" smtClean="0">
                <a:ln>
                  <a:noFill/>
                </a:ln>
                <a:solidFill>
                  <a:srgbClr val="0000FF"/>
                </a:solidFill>
                <a:effectLst/>
                <a:uLnTx/>
                <a:uFillTx/>
                <a:latin typeface="Times New Roman" pitchFamily="18" charset="0"/>
                <a:ea typeface="+mj-ea"/>
                <a:cs typeface="Times New Roman" pitchFamily="18" charset="0"/>
              </a:rPr>
              <a:t>, ca </a:t>
            </a:r>
            <a:r>
              <a:rPr kumimoji="0" lang="en-US" sz="3600" b="1" i="0" u="none" strike="noStrike" kern="120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dao</a:t>
            </a:r>
            <a:r>
              <a:rPr kumimoji="0" lang="en-US" sz="3600" b="1" i="0" u="none" strike="noStrike" kern="1200" cap="none" spc="0" normalizeH="0" baseline="0" noProof="0" dirty="0" smtClean="0">
                <a:ln>
                  <a:noFill/>
                </a:ln>
                <a:solidFill>
                  <a:srgbClr val="0000FF"/>
                </a:solidFill>
                <a:effectLst/>
                <a:uLnTx/>
                <a:uFillTx/>
                <a:latin typeface="Times New Roman" pitchFamily="18" charset="0"/>
                <a:ea typeface="+mj-ea"/>
                <a:cs typeface="Times New Roman" pitchFamily="18" charset="0"/>
              </a:rPr>
              <a:t>: </a:t>
            </a:r>
          </a:p>
        </p:txBody>
      </p:sp>
      <p:sp>
        <p:nvSpPr>
          <p:cNvPr id="7" name="Rectangle 3"/>
          <p:cNvSpPr txBox="1">
            <a:spLocks noChangeArrowheads="1"/>
          </p:cNvSpPr>
          <p:nvPr/>
        </p:nvSpPr>
        <p:spPr bwMode="auto">
          <a:xfrm>
            <a:off x="0" y="838200"/>
            <a:ext cx="91440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marR="0" lvl="0" indent="-533400" algn="ctr" defTabSz="914400" rtl="0" eaLnBrk="1" fontAlgn="base" latinLnBrk="0" hangingPunct="1">
              <a:lnSpc>
                <a:spcPct val="100000"/>
              </a:lnSpc>
              <a:spcBef>
                <a:spcPts val="575"/>
              </a:spcBef>
              <a:spcAft>
                <a:spcPct val="0"/>
              </a:spcAft>
              <a:buClr>
                <a:schemeClr val="accent1"/>
              </a:buClr>
              <a:buSzPct val="85000"/>
              <a:buFont typeface="Wingdings" pitchFamily="2" charset="2"/>
              <a:buNone/>
              <a:tabLst/>
              <a:defRPr/>
            </a:pP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Một</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điều</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nhịn</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chín</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điều</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lành</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p>
          <a:p>
            <a:pPr marL="533400" marR="0" lvl="0" indent="-533400" algn="ctr" defTabSz="914400" rtl="0" eaLnBrk="1" fontAlgn="base" latinLnBrk="0" hangingPunct="1">
              <a:lnSpc>
                <a:spcPct val="100000"/>
              </a:lnSpc>
              <a:spcBef>
                <a:spcPts val="575"/>
              </a:spcBef>
              <a:spcAft>
                <a:spcPct val="0"/>
              </a:spcAft>
              <a:buClr>
                <a:schemeClr val="accent1"/>
              </a:buClr>
              <a:buSzPct val="85000"/>
              <a:buFont typeface="Wingdings" pitchFamily="2" charset="2"/>
              <a:buNone/>
              <a:tabLst/>
              <a:defRPr/>
            </a:pP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Năm</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ngón</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tay</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có</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ngón</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ngắn</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ngón</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dài</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p>
          <a:p>
            <a:pPr marL="533400" marR="0" lvl="0" indent="-533400" algn="ctr" defTabSz="914400" rtl="0" eaLnBrk="1" fontAlgn="base" latinLnBrk="0" hangingPunct="1">
              <a:lnSpc>
                <a:spcPct val="100000"/>
              </a:lnSpc>
              <a:spcBef>
                <a:spcPts val="575"/>
              </a:spcBef>
              <a:spcAft>
                <a:spcPct val="0"/>
              </a:spcAft>
              <a:buClr>
                <a:schemeClr val="accent1"/>
              </a:buClr>
              <a:buSzPct val="85000"/>
              <a:buFont typeface="Wingdings" pitchFamily="2" charset="2"/>
              <a:buNone/>
              <a:tabLst/>
              <a:defRPr/>
            </a:pP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Đánh</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kẻ</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chạy</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đi</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không</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ai</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đánh</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người</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chạy</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lại</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p>
          <a:p>
            <a:pPr marL="533400" marR="0" lvl="0" indent="-533400" algn="ctr" defTabSz="914400" rtl="0" eaLnBrk="1" fontAlgn="base" latinLnBrk="0" hangingPunct="1">
              <a:lnSpc>
                <a:spcPct val="100000"/>
              </a:lnSpc>
              <a:spcBef>
                <a:spcPts val="575"/>
              </a:spcBef>
              <a:spcAft>
                <a:spcPct val="0"/>
              </a:spcAft>
              <a:buClr>
                <a:schemeClr val="accent1"/>
              </a:buClr>
              <a:buSzPct val="85000"/>
              <a:buFont typeface="Wingdings" pitchFamily="2" charset="2"/>
              <a:buNone/>
              <a:tabLst/>
              <a:defRPr/>
            </a:pP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Những</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người</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đức</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hạnh</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thuận</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hòa</a:t>
            </a:r>
            <a:endPar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533400" marR="0" lvl="0" indent="-533400" algn="ctr" defTabSz="914400" rtl="0" eaLnBrk="1" fontAlgn="base" latinLnBrk="0" hangingPunct="1">
              <a:lnSpc>
                <a:spcPct val="100000"/>
              </a:lnSpc>
              <a:spcBef>
                <a:spcPts val="575"/>
              </a:spcBef>
              <a:spcAft>
                <a:spcPct val="0"/>
              </a:spcAft>
              <a:buClr>
                <a:schemeClr val="accent1"/>
              </a:buClr>
              <a:buSzPct val="85000"/>
              <a:buFont typeface="Wingdings" pitchFamily="2" charset="2"/>
              <a:buNone/>
              <a:tabLst/>
              <a:defRPr/>
            </a:pP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Đi</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đâu</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cũng</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được</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người</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ta</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tôn</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sùng</a:t>
            </a:r>
            <a:r>
              <a:rPr kumimoji="0" lang="en-US" sz="24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p>
          <a:p>
            <a:pPr marL="533400" marR="0" lvl="0" indent="-533400" algn="ctr" defTabSz="914400" rtl="0" eaLnBrk="1" fontAlgn="base" latinLnBrk="0" hangingPunct="1">
              <a:lnSpc>
                <a:spcPct val="100000"/>
              </a:lnSpc>
              <a:spcBef>
                <a:spcPts val="575"/>
              </a:spcBef>
              <a:spcAft>
                <a:spcPct val="0"/>
              </a:spcAft>
              <a:buClr>
                <a:schemeClr val="accent1"/>
              </a:buClr>
              <a:buSzPct val="85000"/>
              <a:buFont typeface="Wingdings" pitchFamily="2" charset="2"/>
              <a:buNone/>
              <a:tabLst/>
              <a:defRPr/>
            </a:pPr>
            <a:r>
              <a:rPr kumimoji="0" lang="en-US" sz="3600" b="1" i="0" u="none" strike="noStrike" kern="1200" cap="none" spc="0" normalizeH="0" baseline="0" noProof="0" dirty="0" err="1" smtClean="0">
                <a:ln>
                  <a:noFill/>
                </a:ln>
                <a:solidFill>
                  <a:srgbClr val="0000FF"/>
                </a:solidFill>
                <a:effectLst/>
                <a:uLnTx/>
                <a:uFillTx/>
                <a:latin typeface="Times New Roman" pitchFamily="18" charset="0"/>
                <a:cs typeface="Times New Roman" pitchFamily="18" charset="0"/>
              </a:rPr>
              <a:t>Danh</a:t>
            </a:r>
            <a:r>
              <a:rPr kumimoji="0" lang="en-US" sz="3600" b="1" i="0" u="none" strike="noStrike" kern="1200" cap="none" spc="0" normalizeH="0" baseline="0" noProof="0" dirty="0" smtClean="0">
                <a:ln>
                  <a:noFill/>
                </a:ln>
                <a:solidFill>
                  <a:srgbClr val="0000FF"/>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smtClean="0">
                <a:ln>
                  <a:noFill/>
                </a:ln>
                <a:solidFill>
                  <a:srgbClr val="0000FF"/>
                </a:solidFill>
                <a:effectLst/>
                <a:uLnTx/>
                <a:uFillTx/>
                <a:latin typeface="Times New Roman" pitchFamily="18" charset="0"/>
                <a:cs typeface="Times New Roman" pitchFamily="18" charset="0"/>
              </a:rPr>
              <a:t>ngôn</a:t>
            </a:r>
            <a:r>
              <a:rPr kumimoji="0" lang="en-US" sz="3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533400" marR="0" lvl="0" indent="-533400" algn="l" defTabSz="914400" rtl="0" eaLnBrk="1" fontAlgn="base" latinLnBrk="0" hangingPunct="1">
              <a:lnSpc>
                <a:spcPct val="100000"/>
              </a:lnSpc>
              <a:spcBef>
                <a:spcPts val="575"/>
              </a:spcBef>
              <a:spcAft>
                <a:spcPct val="0"/>
              </a:spcAft>
              <a:buClr>
                <a:schemeClr val="accent1"/>
              </a:buClr>
              <a:buSzPct val="85000"/>
              <a:buFont typeface="Wingdings" pitchFamily="2" charset="2"/>
              <a:buNone/>
              <a:tabLst/>
              <a:defRPr/>
            </a:pPr>
            <a:r>
              <a:rPr kumimoji="0" lang="en-US" sz="2800" b="1" i="0" u="none" strike="noStrike" kern="1200" cap="none" spc="0" normalizeH="0" baseline="0" noProof="0" dirty="0" smtClean="0">
                <a:ln>
                  <a:noFill/>
                </a:ln>
                <a:solidFill>
                  <a:schemeClr val="tx1"/>
                </a:solidFill>
                <a:effectLst/>
                <a:uLnTx/>
                <a:uFillTx/>
                <a:latin typeface="Tahoma" pitchFamily="34" charset="0"/>
                <a:ea typeface="+mn-ea"/>
                <a:cs typeface="+mn-cs"/>
              </a:rPr>
              <a:t>  </a:t>
            </a:r>
            <a:r>
              <a:rPr kumimoji="0" lang="en-US" sz="2400" b="1" i="0" u="none" strike="noStrike" kern="1200" cap="none" spc="0" normalizeH="0" baseline="0" noProof="0" dirty="0" smtClean="0">
                <a:ln>
                  <a:noFill/>
                </a:ln>
                <a:solidFill>
                  <a:schemeClr val="tx1"/>
                </a:solidFill>
                <a:effectLst/>
                <a:uLnTx/>
                <a:uFillTx/>
                <a:latin typeface="Tahoma" pitchFamily="34" charset="0"/>
                <a:ea typeface="+mn-ea"/>
                <a:cs typeface="+mn-cs"/>
              </a:rPr>
              <a:t>  “	</a:t>
            </a:r>
            <a:r>
              <a:rPr kumimoji="0" lang="en-US" sz="2400" b="1" i="0" u="none" strike="noStrike" kern="1200" cap="none" spc="0" normalizeH="0" noProof="0" dirty="0" smtClean="0">
                <a:ln>
                  <a:noFill/>
                </a:ln>
                <a:solidFill>
                  <a:schemeClr val="tx1"/>
                </a:solidFill>
                <a:effectLst/>
                <a:uLnTx/>
                <a:uFillTx/>
                <a:latin typeface="Tahoma" pitchFamily="34" charset="0"/>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Nên</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tha</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thứ</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với</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lỗi</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nhỏ</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của</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bạn</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nếu</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bạn</a:t>
            </a:r>
            <a:r>
              <a:rPr lang="en-US" sz="2400" b="1" dirty="0">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không</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sửa</a:t>
            </a:r>
            <a:r>
              <a:rPr kumimoji="0" lang="en-US" sz="24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được</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Nhưng</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đối</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với</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lỗi</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nhỏ</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của</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mình</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thì</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nên</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nghiêm</a:t>
            </a:r>
            <a:r>
              <a:rPr lang="en-US" sz="2400" b="1" noProof="0" dirty="0">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khắc</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r>
              <a:rPr kumimoji="0" lang="en-US" sz="2400" b="1" i="0" u="none" strike="noStrike" kern="1200" cap="none" spc="0" normalizeH="0" baseline="0" noProof="0" dirty="0" smtClean="0">
                <a:ln>
                  <a:noFill/>
                </a:ln>
                <a:solidFill>
                  <a:schemeClr val="tx1"/>
                </a:solidFill>
                <a:effectLst/>
                <a:uLnTx/>
                <a:uFillTx/>
                <a:latin typeface="Tahoma" pitchFamily="34" charset="0"/>
                <a:ea typeface="+mn-ea"/>
                <a:cs typeface="+mn-cs"/>
              </a:rPr>
              <a:t>					</a:t>
            </a:r>
          </a:p>
          <a:p>
            <a:pPr marL="533400" marR="0" lvl="0" indent="-533400" algn="l" defTabSz="914400" rtl="0" eaLnBrk="1" fontAlgn="base" latinLnBrk="0" hangingPunct="1">
              <a:lnSpc>
                <a:spcPct val="100000"/>
              </a:lnSpc>
              <a:spcBef>
                <a:spcPts val="575"/>
              </a:spcBef>
              <a:spcAft>
                <a:spcPct val="0"/>
              </a:spcAft>
              <a:buClr>
                <a:schemeClr val="accent1"/>
              </a:buClr>
              <a:buSzPct val="85000"/>
              <a:buFont typeface="Wingdings" pitchFamily="2" charset="2"/>
              <a:buNone/>
              <a:tabLst/>
              <a:defRPr/>
            </a:pPr>
            <a:r>
              <a:rPr lang="en-US" sz="2400" b="1" dirty="0">
                <a:latin typeface="Tahoma" pitchFamily="34" charset="0"/>
                <a:cs typeface="+mn-cs"/>
              </a:rPr>
              <a:t>	</a:t>
            </a:r>
            <a:r>
              <a:rPr lang="en-US" sz="2400" b="1" dirty="0" smtClean="0">
                <a:latin typeface="Tahoma" pitchFamily="34" charset="0"/>
                <a:cs typeface="+mn-cs"/>
              </a:rPr>
              <a:t>						</a:t>
            </a:r>
            <a:endParaRPr kumimoji="0" lang="en-US" sz="2400" b="1" i="0" u="none" strike="noStrike" kern="1200" cap="none" spc="0" normalizeH="0" baseline="0" noProof="0" dirty="0" smtClean="0">
              <a:ln>
                <a:noFill/>
              </a:ln>
              <a:solidFill>
                <a:schemeClr val="tx2"/>
              </a:solidFill>
              <a:effectLst/>
              <a:uLnTx/>
              <a:uFillTx/>
              <a:latin typeface="Tahoma" pitchFamily="34" charset="0"/>
              <a:ea typeface="+mn-ea"/>
              <a:cs typeface="+mn-cs"/>
            </a:endParaRPr>
          </a:p>
        </p:txBody>
      </p:sp>
      <p:sp>
        <p:nvSpPr>
          <p:cNvPr id="8" name="Rectangle 3"/>
          <p:cNvSpPr txBox="1">
            <a:spLocks noChangeArrowheads="1"/>
          </p:cNvSpPr>
          <p:nvPr/>
        </p:nvSpPr>
        <p:spPr bwMode="auto">
          <a:xfrm>
            <a:off x="152400" y="4043362"/>
            <a:ext cx="10058400" cy="281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60000"/>
              <a:buFont typeface="Wingdings" pitchFamily="2" charset="2"/>
              <a:buNone/>
            </a:pPr>
            <a:r>
              <a:rPr lang="en-US" sz="4000" dirty="0" smtClean="0">
                <a:solidFill>
                  <a:srgbClr val="00FF00"/>
                </a:solidFill>
                <a:effectLst>
                  <a:outerShdw blurRad="38100" dist="38100" dir="2700000" algn="tl">
                    <a:srgbClr val="000000"/>
                  </a:outerShdw>
                </a:effectLst>
                <a:latin typeface="Times New Roman" pitchFamily="18" charset="0"/>
              </a:rPr>
              <a:t>   </a:t>
            </a:r>
          </a:p>
          <a:p>
            <a:pPr algn="ctr" eaLnBrk="1" hangingPunct="1">
              <a:spcBef>
                <a:spcPct val="20000"/>
              </a:spcBef>
              <a:buClr>
                <a:schemeClr val="hlink"/>
              </a:buClr>
              <a:buSzPct val="60000"/>
              <a:buFont typeface="Wingdings" pitchFamily="2" charset="2"/>
              <a:buNone/>
            </a:pPr>
            <a:r>
              <a:rPr lang="en-US" sz="2400" b="1" dirty="0" err="1" smtClean="0">
                <a:solidFill>
                  <a:schemeClr val="tx2"/>
                </a:solidFill>
                <a:latin typeface="Times New Roman" pitchFamily="18" charset="0"/>
              </a:rPr>
              <a:t>T.Gre</a:t>
            </a:r>
            <a:r>
              <a:rPr lang="en-US" sz="2400" b="1" dirty="0" smtClean="0">
                <a:solidFill>
                  <a:schemeClr val="tx2"/>
                </a:solidFill>
                <a:latin typeface="Times New Roman" pitchFamily="18" charset="0"/>
              </a:rPr>
              <a:t> </a:t>
            </a:r>
            <a:r>
              <a:rPr lang="en-US" sz="2400" b="1" dirty="0">
                <a:solidFill>
                  <a:schemeClr val="tx2"/>
                </a:solidFill>
                <a:latin typeface="Times New Roman" pitchFamily="18" charset="0"/>
              </a:rPr>
              <a:t>Go Rio</a:t>
            </a:r>
          </a:p>
          <a:p>
            <a:pPr eaLnBrk="1" hangingPunct="1">
              <a:spcBef>
                <a:spcPct val="20000"/>
              </a:spcBef>
              <a:buClr>
                <a:schemeClr val="hlink"/>
              </a:buClr>
              <a:buSzPct val="60000"/>
              <a:buFont typeface="Wingdings" pitchFamily="2" charset="2"/>
              <a:buChar char="n"/>
            </a:pPr>
            <a:endParaRPr lang="en-US" sz="3200" dirty="0">
              <a:solidFill>
                <a:schemeClr val="tx2"/>
              </a:solidFill>
              <a:effectLst>
                <a:outerShdw blurRad="38100" dist="38100" dir="2700000" algn="tl">
                  <a:srgbClr val="000000"/>
                </a:outerShdw>
              </a:effectLst>
              <a:latin typeface="Times New Roman" pitchFamily="18" charset="0"/>
            </a:endParaRPr>
          </a:p>
        </p:txBody>
      </p:sp>
      <p:sp>
        <p:nvSpPr>
          <p:cNvPr id="9" name="TextBox 8"/>
          <p:cNvSpPr txBox="1"/>
          <p:nvPr/>
        </p:nvSpPr>
        <p:spPr>
          <a:xfrm>
            <a:off x="838200" y="5334000"/>
            <a:ext cx="8305800" cy="1458861"/>
          </a:xfrm>
          <a:prstGeom prst="rect">
            <a:avLst/>
          </a:prstGeom>
          <a:noFill/>
        </p:spPr>
        <p:txBody>
          <a:bodyPr wrap="square" rtlCol="0">
            <a:spAutoFit/>
          </a:bodyPr>
          <a:lstStyle/>
          <a:p>
            <a:pPr algn="ctr" eaLnBrk="1" hangingPunct="1">
              <a:spcBef>
                <a:spcPct val="20000"/>
              </a:spcBef>
              <a:buClr>
                <a:schemeClr val="hlink"/>
              </a:buClr>
              <a:buSzPct val="60000"/>
              <a:buFont typeface="Wingdings" pitchFamily="2" charset="2"/>
              <a:buNone/>
            </a:pPr>
            <a:r>
              <a:rPr lang="en-US" sz="3600" b="1" dirty="0" err="1" smtClean="0">
                <a:solidFill>
                  <a:srgbClr val="0000FF"/>
                </a:solidFill>
                <a:latin typeface="Times New Roman" pitchFamily="18" charset="0"/>
                <a:cs typeface="Times New Roman" pitchFamily="18" charset="0"/>
              </a:rPr>
              <a:t>Lời</a:t>
            </a:r>
            <a:r>
              <a:rPr lang="en-US" sz="3600" b="1" dirty="0" smtClean="0">
                <a:solidFill>
                  <a:srgbClr val="0000FF"/>
                </a:solidFill>
                <a:latin typeface="Times New Roman" pitchFamily="18" charset="0"/>
                <a:cs typeface="Times New Roman" pitchFamily="18" charset="0"/>
              </a:rPr>
              <a:t> hay ý </a:t>
            </a:r>
            <a:r>
              <a:rPr lang="en-US" sz="3600" b="1" dirty="0" err="1" smtClean="0">
                <a:solidFill>
                  <a:srgbClr val="0000FF"/>
                </a:solidFill>
                <a:latin typeface="Times New Roman" pitchFamily="18" charset="0"/>
                <a:cs typeface="Times New Roman" pitchFamily="18" charset="0"/>
              </a:rPr>
              <a:t>đẹp</a:t>
            </a:r>
            <a:endParaRPr lang="en-US" sz="3600" b="1" dirty="0" smtClean="0">
              <a:solidFill>
                <a:srgbClr val="0000FF"/>
              </a:solidFill>
              <a:latin typeface="Times New Roman" pitchFamily="18" charset="0"/>
              <a:cs typeface="Times New Roman" pitchFamily="18" charset="0"/>
            </a:endParaRPr>
          </a:p>
          <a:p>
            <a:pPr algn="just" eaLnBrk="1" hangingPunct="1">
              <a:spcBef>
                <a:spcPct val="20000"/>
              </a:spcBef>
              <a:buClr>
                <a:schemeClr val="hlink"/>
              </a:buClr>
              <a:buSzPct val="60000"/>
              <a:buFont typeface="Wingdings" pitchFamily="2" charset="2"/>
              <a:buNone/>
            </a:pPr>
            <a:r>
              <a:rPr lang="en-US"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bạn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tốt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nhất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biết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chỉ</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bảo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biết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lỗi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lầm</a:t>
            </a:r>
            <a:r>
              <a:rPr lang="en-US" sz="2400" b="1" dirty="0" smtClean="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lide(fromBottom)">
                                      <p:cBhvr>
                                        <p:cTn id="12" dur="500"/>
                                        <p:tgtEl>
                                          <p:spTgt spid="7">
                                            <p:txEl>
                                              <p:pRg st="0" end="0"/>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slide(fromBottom)">
                                      <p:cBhvr>
                                        <p:cTn id="15" dur="500"/>
                                        <p:tgtEl>
                                          <p:spTgt spid="7">
                                            <p:txEl>
                                              <p:pRg st="1" end="1"/>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slide(fromBottom)">
                                      <p:cBhvr>
                                        <p:cTn id="18" dur="500"/>
                                        <p:tgtEl>
                                          <p:spTgt spid="7">
                                            <p:txEl>
                                              <p:pRg st="2" end="2"/>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slide(fromBottom)">
                                      <p:cBhvr>
                                        <p:cTn id="21" dur="500"/>
                                        <p:tgtEl>
                                          <p:spTgt spid="7">
                                            <p:txEl>
                                              <p:pRg st="3" end="3"/>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slide(fromBottom)">
                                      <p:cBhvr>
                                        <p:cTn id="24" dur="500"/>
                                        <p:tgtEl>
                                          <p:spTgt spid="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checkerboard(across)">
                                      <p:cBhvr>
                                        <p:cTn id="29" dur="500"/>
                                        <p:tgtEl>
                                          <p:spTgt spid="7">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slide(fromBottom)">
                                      <p:cBhvr>
                                        <p:cTn id="34" dur="500"/>
                                        <p:tgtEl>
                                          <p:spTgt spid="7">
                                            <p:txEl>
                                              <p:pRg st="6" end="6"/>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slide(fromBottom)">
                                      <p:cBhvr>
                                        <p:cTn id="37" dur="500"/>
                                        <p:tgtEl>
                                          <p:spTgt spid="8">
                                            <p:txEl>
                                              <p:pRg st="0" end="0"/>
                                            </p:txEl>
                                          </p:spTgt>
                                        </p:tgtEl>
                                      </p:cBhvr>
                                    </p:animEffect>
                                  </p:childTnLst>
                                </p:cTn>
                              </p:par>
                              <p:par>
                                <p:cTn id="38" presetID="12" presetClass="entr" presetSubtype="4" fill="hold" nodeType="with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Effect transition="in" filter="slide(fromBottom)">
                                      <p:cBhvr>
                                        <p:cTn id="40" dur="500"/>
                                        <p:tgtEl>
                                          <p:spTgt spid="8">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checkerboard(across)">
                                      <p:cBhvr>
                                        <p:cTn id="45" dur="5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nodeType="clickEffect">
                                  <p:stCondLst>
                                    <p:cond delay="0"/>
                                  </p:stCondLst>
                                  <p:childTnLst>
                                    <p:set>
                                      <p:cBhvr>
                                        <p:cTn id="49" dur="1" fill="hold">
                                          <p:stCondLst>
                                            <p:cond delay="0"/>
                                          </p:stCondLst>
                                        </p:cTn>
                                        <p:tgtEl>
                                          <p:spTgt spid="9">
                                            <p:txEl>
                                              <p:pRg st="1" end="1"/>
                                            </p:txEl>
                                          </p:spTgt>
                                        </p:tgtEl>
                                        <p:attrNameLst>
                                          <p:attrName>style.visibility</p:attrName>
                                        </p:attrNameLst>
                                      </p:cBhvr>
                                      <p:to>
                                        <p:strVal val="visible"/>
                                      </p:to>
                                    </p:set>
                                    <p:animEffect transition="in" filter="slide(fromBottom)">
                                      <p:cBhvr>
                                        <p:cTn id="5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lip-art-ppt-background-floral-clip-art-ppt-backgrounds-floral-clip-ehYoyQ-clipart.jpg"/>
          <p:cNvPicPr>
            <a:picLocks noGrp="1" noChangeAspect="1"/>
          </p:cNvPicPr>
          <p:nvPr>
            <p:ph sz="quarter" idx="1"/>
          </p:nvPr>
        </p:nvPicPr>
        <p:blipFill>
          <a:blip r:embed="rId2" cstate="print"/>
          <a:stretch>
            <a:fillRect/>
          </a:stretch>
        </p:blipFill>
        <p:spPr>
          <a:xfrm>
            <a:off x="0" y="0"/>
            <a:ext cx="9144000" cy="6858000"/>
          </a:xfrm>
        </p:spPr>
      </p:pic>
      <p:sp>
        <p:nvSpPr>
          <p:cNvPr id="6" name="TextBox 5"/>
          <p:cNvSpPr txBox="1"/>
          <p:nvPr/>
        </p:nvSpPr>
        <p:spPr>
          <a:xfrm>
            <a:off x="-304800" y="2286000"/>
            <a:ext cx="9601200" cy="1754326"/>
          </a:xfrm>
          <a:prstGeom prst="rect">
            <a:avLst/>
          </a:prstGeom>
          <a:noFill/>
        </p:spPr>
        <p:txBody>
          <a:bodyPr wrap="square" rtlCol="0">
            <a:spAutoFit/>
          </a:bodyPr>
          <a:lstStyle/>
          <a:p>
            <a:pPr algn="ctr"/>
            <a:r>
              <a:rPr lang="en-US" sz="5400" b="1" dirty="0" err="1" smtClean="0">
                <a:solidFill>
                  <a:srgbClr val="FF0000"/>
                </a:solidFill>
                <a:latin typeface="Times New Roman" pitchFamily="18" charset="0"/>
                <a:cs typeface="Times New Roman" pitchFamily="18" charset="0"/>
              </a:rPr>
              <a:t>Cảm</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ơn</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các</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thầy</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cô</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đã</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về</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dự</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tiết</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học</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ngày</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hôm</a:t>
            </a:r>
            <a:r>
              <a:rPr lang="en-US" sz="5400" b="1" dirty="0" smtClean="0">
                <a:solidFill>
                  <a:srgbClr val="FF0000"/>
                </a:solidFill>
                <a:latin typeface="Times New Roman" pitchFamily="18" charset="0"/>
                <a:cs typeface="Times New Roman" pitchFamily="18" charset="0"/>
              </a:rPr>
              <a:t> nay</a:t>
            </a:r>
            <a:endParaRPr lang="en-US" sz="5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 </a:t>
            </a:r>
          </a:p>
        </p:txBody>
      </p:sp>
      <p:pic>
        <p:nvPicPr>
          <p:cNvPr id="4" name="Để Gió Cuốn Đi - Thùy Chi (1).avi">
            <a:hlinkClick r:id="" action="ppaction://media"/>
          </p:cNvPr>
          <p:cNvPicPr>
            <a:picLocks noGrp="1" noRot="1" noChangeAspect="1"/>
          </p:cNvPicPr>
          <p:nvPr>
            <p:ph sz="quarter" idx="1"/>
            <a:videoFile r:link="rId1"/>
          </p:nvPr>
        </p:nvPicPr>
        <p:blipFill>
          <a:blip r:embed="rId3" cstate="print"/>
          <a:srcRect/>
          <a:stretch>
            <a:fillRect/>
          </a:stretch>
        </p:blipFill>
        <p:spPr>
          <a:xfrm>
            <a:off x="0" y="15240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8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smtClean="0"/>
          </a:p>
        </p:txBody>
      </p:sp>
      <p:sp>
        <p:nvSpPr>
          <p:cNvPr id="9219" name="Content Placeholder 2"/>
          <p:cNvSpPr>
            <a:spLocks noGrp="1"/>
          </p:cNvSpPr>
          <p:nvPr>
            <p:ph sz="quarter" idx="1"/>
          </p:nvPr>
        </p:nvSpPr>
        <p:spPr/>
        <p:txBody>
          <a:bodyPr/>
          <a:lstStyle/>
          <a:p>
            <a:pPr eaLnBrk="1" hangingPunct="1"/>
            <a:endParaRPr lang="en-US" smtClean="0"/>
          </a:p>
        </p:txBody>
      </p:sp>
      <p:graphicFrame>
        <p:nvGraphicFramePr>
          <p:cNvPr id="4" name="Group 5"/>
          <p:cNvGraphicFramePr>
            <a:graphicFrameLocks noGrp="1"/>
          </p:cNvGraphicFramePr>
          <p:nvPr/>
        </p:nvGraphicFramePr>
        <p:xfrm>
          <a:off x="76200" y="685800"/>
          <a:ext cx="8991600" cy="6026148"/>
        </p:xfrm>
        <a:graphic>
          <a:graphicData uri="http://schemas.openxmlformats.org/drawingml/2006/table">
            <a:tbl>
              <a:tblPr/>
              <a:tblGrid>
                <a:gridCol w="1219200"/>
                <a:gridCol w="3886200"/>
                <a:gridCol w="3886200"/>
              </a:tblGrid>
              <a:tr h="6095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rgbClr val="000066"/>
                        </a:solidFill>
                        <a:effectLst>
                          <a:outerShdw blurRad="38100" dist="38100" dir="2700000" algn="tl">
                            <a:srgbClr val="C0C0C0"/>
                          </a:outerShdw>
                        </a:effectLst>
                        <a:latin typeface="Arial"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err="1" smtClean="0">
                          <a:ln>
                            <a:noFill/>
                          </a:ln>
                          <a:solidFill>
                            <a:srgbClr val="000066"/>
                          </a:solidFill>
                          <a:effectLst>
                            <a:outerShdw blurRad="38100" dist="38100" dir="2700000" algn="tl">
                              <a:srgbClr val="C0C0C0"/>
                            </a:outerShdw>
                          </a:effectLst>
                          <a:latin typeface="Times New Roman" pitchFamily="18" charset="0"/>
                        </a:rPr>
                        <a:t>Thái</a:t>
                      </a:r>
                      <a:r>
                        <a:rPr kumimoji="0" lang="en-US" sz="2800" b="1" i="1" u="none" strike="noStrike" cap="none" normalizeH="0" baseline="0" dirty="0" smtClean="0">
                          <a:ln>
                            <a:noFill/>
                          </a:ln>
                          <a:solidFill>
                            <a:srgbClr val="000066"/>
                          </a:solidFill>
                          <a:effectLst>
                            <a:outerShdw blurRad="38100" dist="38100" dir="2700000" algn="tl">
                              <a:srgbClr val="C0C0C0"/>
                            </a:outerShdw>
                          </a:effectLst>
                          <a:latin typeface="Times New Roman" pitchFamily="18" charset="0"/>
                        </a:rPr>
                        <a:t> </a:t>
                      </a:r>
                      <a:r>
                        <a:rPr kumimoji="0" lang="en-US" sz="2800" b="1" i="1" u="none" strike="noStrike" cap="none" normalizeH="0" baseline="0" dirty="0" err="1" smtClean="0">
                          <a:ln>
                            <a:noFill/>
                          </a:ln>
                          <a:solidFill>
                            <a:srgbClr val="000066"/>
                          </a:solidFill>
                          <a:effectLst>
                            <a:outerShdw blurRad="38100" dist="38100" dir="2700000" algn="tl">
                              <a:srgbClr val="C0C0C0"/>
                            </a:outerShdw>
                          </a:effectLst>
                          <a:latin typeface="Times New Roman" pitchFamily="18" charset="0"/>
                        </a:rPr>
                        <a:t>độ</a:t>
                      </a:r>
                      <a:r>
                        <a:rPr kumimoji="0" lang="en-US" sz="2800" b="1" i="1" u="none" strike="noStrike" cap="none" normalizeH="0" baseline="0" dirty="0" smtClean="0">
                          <a:ln>
                            <a:noFill/>
                          </a:ln>
                          <a:solidFill>
                            <a:srgbClr val="000066"/>
                          </a:solidFill>
                          <a:effectLst>
                            <a:outerShdw blurRad="38100" dist="38100" dir="2700000" algn="tl">
                              <a:srgbClr val="C0C0C0"/>
                            </a:outerShdw>
                          </a:effectLst>
                          <a:latin typeface="Times New Roman" pitchFamily="18" charset="0"/>
                        </a:rPr>
                        <a:t> </a:t>
                      </a:r>
                      <a:r>
                        <a:rPr kumimoji="0" lang="en-US" sz="2800" b="1" i="1" u="none" strike="noStrike" cap="none" normalizeH="0" baseline="0" dirty="0" err="1" smtClean="0">
                          <a:ln>
                            <a:noFill/>
                          </a:ln>
                          <a:solidFill>
                            <a:srgbClr val="000066"/>
                          </a:solidFill>
                          <a:effectLst>
                            <a:outerShdw blurRad="38100" dist="38100" dir="2700000" algn="tl">
                              <a:srgbClr val="C0C0C0"/>
                            </a:outerShdw>
                          </a:effectLst>
                          <a:latin typeface="Times New Roman" pitchFamily="18" charset="0"/>
                        </a:rPr>
                        <a:t>của</a:t>
                      </a:r>
                      <a:r>
                        <a:rPr kumimoji="0" lang="en-US" sz="2800" b="1" i="1" u="none" strike="noStrike" cap="none" normalizeH="0" baseline="0" dirty="0" smtClean="0">
                          <a:ln>
                            <a:noFill/>
                          </a:ln>
                          <a:solidFill>
                            <a:srgbClr val="000066"/>
                          </a:solidFill>
                          <a:effectLst>
                            <a:outerShdw blurRad="38100" dist="38100" dir="2700000" algn="tl">
                              <a:srgbClr val="C0C0C0"/>
                            </a:outerShdw>
                          </a:effectLst>
                          <a:latin typeface="Times New Roman" pitchFamily="18" charset="0"/>
                        </a:rPr>
                        <a:t> </a:t>
                      </a:r>
                      <a:r>
                        <a:rPr kumimoji="0" lang="en-US" sz="2800" b="1" i="1" u="none" strike="noStrike" cap="none" normalizeH="0" baseline="0" dirty="0" err="1" smtClean="0">
                          <a:ln>
                            <a:noFill/>
                          </a:ln>
                          <a:solidFill>
                            <a:srgbClr val="000066"/>
                          </a:solidFill>
                          <a:effectLst>
                            <a:outerShdw blurRad="38100" dist="38100" dir="2700000" algn="tl">
                              <a:srgbClr val="C0C0C0"/>
                            </a:outerShdw>
                          </a:effectLst>
                          <a:latin typeface="Times New Roman" pitchFamily="18" charset="0"/>
                        </a:rPr>
                        <a:t>bạn</a:t>
                      </a:r>
                      <a:r>
                        <a:rPr kumimoji="0" lang="en-US" sz="2800" b="1" i="1" u="none" strike="noStrike" cap="none" normalizeH="0" baseline="0" dirty="0" smtClean="0">
                          <a:ln>
                            <a:noFill/>
                          </a:ln>
                          <a:solidFill>
                            <a:srgbClr val="000066"/>
                          </a:solidFill>
                          <a:effectLst>
                            <a:outerShdw blurRad="38100" dist="38100" dir="2700000" algn="tl">
                              <a:srgbClr val="C0C0C0"/>
                            </a:outerShdw>
                          </a:effectLst>
                          <a:latin typeface="Times New Roman" pitchFamily="18" charset="0"/>
                        </a:rPr>
                        <a:t> </a:t>
                      </a:r>
                      <a:r>
                        <a:rPr kumimoji="0" lang="en-US" sz="2800" b="1" i="1" u="none" strike="noStrike" cap="none" normalizeH="0" baseline="0" dirty="0" err="1" smtClean="0">
                          <a:ln>
                            <a:noFill/>
                          </a:ln>
                          <a:solidFill>
                            <a:srgbClr val="000066"/>
                          </a:solidFill>
                          <a:effectLst>
                            <a:outerShdw blurRad="38100" dist="38100" dir="2700000" algn="tl">
                              <a:srgbClr val="C0C0C0"/>
                            </a:outerShdw>
                          </a:effectLst>
                          <a:latin typeface="Times New Roman" pitchFamily="18" charset="0"/>
                        </a:rPr>
                        <a:t>Khôi</a:t>
                      </a:r>
                      <a:endParaRPr kumimoji="0" lang="en-US" sz="2800" b="1" i="1" u="none" strike="noStrike" cap="none" normalizeH="0" baseline="0" dirty="0" smtClean="0">
                        <a:ln>
                          <a:noFill/>
                        </a:ln>
                        <a:solidFill>
                          <a:srgbClr val="000066"/>
                        </a:solidFill>
                        <a:effectLst>
                          <a:outerShdw blurRad="38100" dist="38100" dir="2700000" algn="tl">
                            <a:srgbClr val="C0C0C0"/>
                          </a:outerShdw>
                        </a:effectLst>
                        <a:latin typeface="Times New Roman" pitchFamily="18"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err="1" smtClean="0">
                          <a:ln>
                            <a:noFill/>
                          </a:ln>
                          <a:solidFill>
                            <a:srgbClr val="000066"/>
                          </a:solidFill>
                          <a:effectLst>
                            <a:outerShdw blurRad="38100" dist="38100" dir="2700000" algn="tl">
                              <a:srgbClr val="C0C0C0"/>
                            </a:outerShdw>
                          </a:effectLst>
                          <a:latin typeface="Times New Roman" pitchFamily="18" charset="0"/>
                        </a:rPr>
                        <a:t>Thái</a:t>
                      </a:r>
                      <a:r>
                        <a:rPr kumimoji="0" lang="en-US" sz="2400" b="1" i="1" u="none" strike="noStrike" cap="none" normalizeH="0" baseline="0" dirty="0" smtClean="0">
                          <a:ln>
                            <a:noFill/>
                          </a:ln>
                          <a:solidFill>
                            <a:srgbClr val="000066"/>
                          </a:solidFill>
                          <a:effectLst>
                            <a:outerShdw blurRad="38100" dist="38100" dir="2700000" algn="tl">
                              <a:srgbClr val="C0C0C0"/>
                            </a:outerShdw>
                          </a:effectLst>
                          <a:latin typeface="Times New Roman" pitchFamily="18" charset="0"/>
                        </a:rPr>
                        <a:t> </a:t>
                      </a:r>
                      <a:r>
                        <a:rPr kumimoji="0" lang="en-US" sz="2400" b="1" i="1" u="none" strike="noStrike" cap="none" normalizeH="0" baseline="0" dirty="0" err="1" smtClean="0">
                          <a:ln>
                            <a:noFill/>
                          </a:ln>
                          <a:solidFill>
                            <a:srgbClr val="000066"/>
                          </a:solidFill>
                          <a:effectLst>
                            <a:outerShdw blurRad="38100" dist="38100" dir="2700000" algn="tl">
                              <a:srgbClr val="C0C0C0"/>
                            </a:outerShdw>
                          </a:effectLst>
                          <a:latin typeface="Times New Roman" pitchFamily="18" charset="0"/>
                        </a:rPr>
                        <a:t>độ</a:t>
                      </a:r>
                      <a:r>
                        <a:rPr kumimoji="0" lang="en-US" sz="2400" b="1" i="1" u="none" strike="noStrike" cap="none" normalizeH="0" baseline="0" dirty="0" smtClean="0">
                          <a:ln>
                            <a:noFill/>
                          </a:ln>
                          <a:solidFill>
                            <a:srgbClr val="000066"/>
                          </a:solidFill>
                          <a:effectLst>
                            <a:outerShdw blurRad="38100" dist="38100" dir="2700000" algn="tl">
                              <a:srgbClr val="C0C0C0"/>
                            </a:outerShdw>
                          </a:effectLst>
                          <a:latin typeface="Times New Roman" pitchFamily="18" charset="0"/>
                        </a:rPr>
                        <a:t> </a:t>
                      </a:r>
                      <a:r>
                        <a:rPr kumimoji="0" lang="en-US" sz="2400" b="1" i="1" u="none" strike="noStrike" cap="none" normalizeH="0" baseline="0" dirty="0" err="1" smtClean="0">
                          <a:ln>
                            <a:noFill/>
                          </a:ln>
                          <a:solidFill>
                            <a:srgbClr val="000066"/>
                          </a:solidFill>
                          <a:effectLst>
                            <a:outerShdw blurRad="38100" dist="38100" dir="2700000" algn="tl">
                              <a:srgbClr val="C0C0C0"/>
                            </a:outerShdw>
                          </a:effectLst>
                          <a:latin typeface="Times New Roman" pitchFamily="18" charset="0"/>
                        </a:rPr>
                        <a:t>của</a:t>
                      </a:r>
                      <a:r>
                        <a:rPr kumimoji="0" lang="en-US" sz="2400" b="1" i="1" u="none" strike="noStrike" cap="none" normalizeH="0" baseline="0" dirty="0" smtClean="0">
                          <a:ln>
                            <a:noFill/>
                          </a:ln>
                          <a:solidFill>
                            <a:srgbClr val="000066"/>
                          </a:solidFill>
                          <a:effectLst>
                            <a:outerShdw blurRad="38100" dist="38100" dir="2700000" algn="tl">
                              <a:srgbClr val="C0C0C0"/>
                            </a:outerShdw>
                          </a:effectLst>
                          <a:latin typeface="Times New Roman" pitchFamily="18" charset="0"/>
                        </a:rPr>
                        <a:t> </a:t>
                      </a:r>
                      <a:r>
                        <a:rPr kumimoji="0" lang="en-US" sz="2400" b="1" i="1" u="none" strike="noStrike" cap="none" normalizeH="0" baseline="0" dirty="0" err="1" smtClean="0">
                          <a:ln>
                            <a:noFill/>
                          </a:ln>
                          <a:solidFill>
                            <a:srgbClr val="000066"/>
                          </a:solidFill>
                          <a:effectLst>
                            <a:outerShdw blurRad="38100" dist="38100" dir="2700000" algn="tl">
                              <a:srgbClr val="C0C0C0"/>
                            </a:outerShdw>
                          </a:effectLst>
                          <a:latin typeface="Times New Roman" pitchFamily="18" charset="0"/>
                        </a:rPr>
                        <a:t>cô</a:t>
                      </a:r>
                      <a:r>
                        <a:rPr kumimoji="0" lang="en-US" sz="2400" b="1" i="1" u="none" strike="noStrike" cap="none" normalizeH="0" baseline="0" dirty="0" smtClean="0">
                          <a:ln>
                            <a:noFill/>
                          </a:ln>
                          <a:solidFill>
                            <a:srgbClr val="000066"/>
                          </a:solidFill>
                          <a:effectLst>
                            <a:outerShdw blurRad="38100" dist="38100" dir="2700000" algn="tl">
                              <a:srgbClr val="C0C0C0"/>
                            </a:outerShdw>
                          </a:effectLst>
                          <a:latin typeface="Times New Roman" pitchFamily="18" charset="0"/>
                        </a:rPr>
                        <a:t> </a:t>
                      </a:r>
                      <a:r>
                        <a:rPr kumimoji="0" lang="en-US" sz="2400" b="1" i="1" u="none" strike="noStrike" cap="none" normalizeH="0" baseline="0" dirty="0" err="1" smtClean="0">
                          <a:ln>
                            <a:noFill/>
                          </a:ln>
                          <a:solidFill>
                            <a:srgbClr val="000066"/>
                          </a:solidFill>
                          <a:effectLst>
                            <a:outerShdw blurRad="38100" dist="38100" dir="2700000" algn="tl">
                              <a:srgbClr val="C0C0C0"/>
                            </a:outerShdw>
                          </a:effectLst>
                          <a:latin typeface="Times New Roman" pitchFamily="18" charset="0"/>
                        </a:rPr>
                        <a:t>Vân</a:t>
                      </a:r>
                      <a:endParaRPr kumimoji="0" lang="en-US" sz="2400" b="1" i="1" u="none" strike="noStrike" cap="none" normalizeH="0" baseline="0" dirty="0" smtClean="0">
                        <a:ln>
                          <a:noFill/>
                        </a:ln>
                        <a:solidFill>
                          <a:srgbClr val="000066"/>
                        </a:solidFill>
                        <a:effectLst>
                          <a:outerShdw blurRad="38100" dist="38100" dir="2700000" algn="tl">
                            <a:srgbClr val="C0C0C0"/>
                          </a:outerShdw>
                        </a:effectLst>
                        <a:latin typeface="Times New Roman" pitchFamily="18"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err="1" smtClean="0">
                          <a:ln>
                            <a:noFill/>
                          </a:ln>
                          <a:solidFill>
                            <a:srgbClr val="000066"/>
                          </a:solidFill>
                          <a:effectLst>
                            <a:outerShdw blurRad="38100" dist="38100" dir="2700000" algn="tl">
                              <a:srgbClr val="C0C0C0"/>
                            </a:outerShdw>
                          </a:effectLst>
                          <a:latin typeface="Times New Roman" pitchFamily="18" charset="0"/>
                        </a:rPr>
                        <a:t>Lúc</a:t>
                      </a:r>
                      <a:r>
                        <a:rPr kumimoji="0" lang="en-US" sz="2800" b="1" i="1" u="none" strike="noStrike" cap="none" normalizeH="0" baseline="0" dirty="0" smtClean="0">
                          <a:ln>
                            <a:noFill/>
                          </a:ln>
                          <a:solidFill>
                            <a:srgbClr val="000066"/>
                          </a:solidFill>
                          <a:effectLst>
                            <a:outerShdw blurRad="38100" dist="38100" dir="2700000" algn="tl">
                              <a:srgbClr val="C0C0C0"/>
                            </a:outerShdw>
                          </a:effectLst>
                          <a:latin typeface="Times New Roman" pitchFamily="18" charset="0"/>
                        </a:rPr>
                        <a:t> </a:t>
                      </a:r>
                      <a:r>
                        <a:rPr kumimoji="0" lang="en-US" sz="2800" b="1" i="1" u="none" strike="noStrike" cap="none" normalizeH="0" baseline="0" dirty="0" err="1" smtClean="0">
                          <a:ln>
                            <a:noFill/>
                          </a:ln>
                          <a:solidFill>
                            <a:srgbClr val="000066"/>
                          </a:solidFill>
                          <a:effectLst>
                            <a:outerShdw blurRad="38100" dist="38100" dir="2700000" algn="tl">
                              <a:srgbClr val="C0C0C0"/>
                            </a:outerShdw>
                          </a:effectLst>
                          <a:latin typeface="Times New Roman" pitchFamily="18" charset="0"/>
                        </a:rPr>
                        <a:t>đầu</a:t>
                      </a:r>
                      <a:endParaRPr kumimoji="0" lang="en-US" sz="2800" b="1" i="1" u="none" strike="noStrike" cap="none" normalizeH="0" baseline="0" dirty="0" smtClean="0">
                        <a:ln>
                          <a:noFill/>
                        </a:ln>
                        <a:solidFill>
                          <a:srgbClr val="000066"/>
                        </a:solidFill>
                        <a:effectLst>
                          <a:outerShdw blurRad="38100" dist="38100" dir="2700000" algn="tl">
                            <a:srgbClr val="C0C0C0"/>
                          </a:outerShdw>
                        </a:effectLst>
                        <a:latin typeface="Times New Roman" pitchFamily="18" charset="0"/>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rgbClr val="000066"/>
                        </a:solidFill>
                        <a:effectLst>
                          <a:outerShdw blurRad="38100" dist="38100" dir="2700000" algn="tl">
                            <a:srgbClr val="C0C0C0"/>
                          </a:outerShdw>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dirty="0" smtClean="0">
                        <a:ln>
                          <a:noFill/>
                        </a:ln>
                        <a:solidFill>
                          <a:srgbClr val="000066"/>
                        </a:solidFill>
                        <a:effectLst>
                          <a:outerShdw blurRad="38100" dist="38100" dir="2700000" algn="tl">
                            <a:srgbClr val="C0C0C0"/>
                          </a:outerShdw>
                        </a:effectLst>
                        <a:latin typeface="Times New Roman" pitchFamily="18" charset="0"/>
                        <a:sym typeface="Wingdings" pitchFamily="2" charset="2"/>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95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err="1" smtClean="0">
                          <a:ln>
                            <a:noFill/>
                          </a:ln>
                          <a:solidFill>
                            <a:srgbClr val="000066"/>
                          </a:solidFill>
                          <a:effectLst>
                            <a:outerShdw blurRad="38100" dist="38100" dir="2700000" algn="tl">
                              <a:srgbClr val="C0C0C0"/>
                            </a:outerShdw>
                          </a:effectLst>
                          <a:latin typeface="Times New Roman" pitchFamily="18" charset="0"/>
                        </a:rPr>
                        <a:t>Về</a:t>
                      </a:r>
                      <a:r>
                        <a:rPr kumimoji="0" lang="en-US" sz="2800" b="1" i="1" u="none" strike="noStrike" cap="none" normalizeH="0" baseline="0" dirty="0" smtClean="0">
                          <a:ln>
                            <a:noFill/>
                          </a:ln>
                          <a:solidFill>
                            <a:srgbClr val="000066"/>
                          </a:solidFill>
                          <a:effectLst>
                            <a:outerShdw blurRad="38100" dist="38100" dir="2700000" algn="tl">
                              <a:srgbClr val="C0C0C0"/>
                            </a:outerShdw>
                          </a:effectLst>
                          <a:latin typeface="Times New Roman" pitchFamily="18" charset="0"/>
                        </a:rPr>
                        <a:t> </a:t>
                      </a:r>
                      <a:r>
                        <a:rPr kumimoji="0" lang="en-US" sz="2800" b="1" i="1" u="none" strike="noStrike" cap="none" normalizeH="0" baseline="0" dirty="0" err="1" smtClean="0">
                          <a:ln>
                            <a:noFill/>
                          </a:ln>
                          <a:solidFill>
                            <a:srgbClr val="000066"/>
                          </a:solidFill>
                          <a:effectLst>
                            <a:outerShdw blurRad="38100" dist="38100" dir="2700000" algn="tl">
                              <a:srgbClr val="C0C0C0"/>
                            </a:outerShdw>
                          </a:effectLst>
                          <a:latin typeface="Times New Roman" pitchFamily="18" charset="0"/>
                        </a:rPr>
                        <a:t>sau</a:t>
                      </a:r>
                      <a:endParaRPr kumimoji="0" lang="en-US" sz="2800" b="1" i="1" u="none" strike="noStrike" cap="none" normalizeH="0" baseline="0" dirty="0" smtClean="0">
                        <a:ln>
                          <a:noFill/>
                        </a:ln>
                        <a:solidFill>
                          <a:srgbClr val="000066"/>
                        </a:solidFill>
                        <a:effectLst>
                          <a:outerShdw blurRad="38100" dist="38100" dir="2700000" algn="tl">
                            <a:srgbClr val="C0C0C0"/>
                          </a:outerShdw>
                        </a:effectLst>
                        <a:latin typeface="Times New Roman" pitchFamily="18" charset="0"/>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dirty="0" smtClean="0">
                        <a:ln>
                          <a:noFill/>
                        </a:ln>
                        <a:solidFill>
                          <a:srgbClr val="000066"/>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rgbClr val="000066"/>
                        </a:solidFill>
                        <a:effectLst>
                          <a:outerShdw blurRad="38100" dist="38100" dir="2700000" algn="tl">
                            <a:srgbClr val="C0C0C0"/>
                          </a:outerShdw>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1"/>
          <p:cNvSpPr txBox="1">
            <a:spLocks noChangeArrowheads="1"/>
          </p:cNvSpPr>
          <p:nvPr/>
        </p:nvSpPr>
        <p:spPr bwMode="auto">
          <a:xfrm>
            <a:off x="327025" y="166688"/>
            <a:ext cx="8816975" cy="519112"/>
          </a:xfrm>
          <a:prstGeom prst="rect">
            <a:avLst/>
          </a:prstGeom>
          <a:noFill/>
          <a:ln w="9525">
            <a:noFill/>
            <a:miter lim="800000"/>
            <a:headEnd/>
            <a:tailEnd/>
          </a:ln>
        </p:spPr>
        <p:txBody>
          <a:bodyPr>
            <a:spAutoFit/>
          </a:bodyPr>
          <a:lstStyle/>
          <a:p>
            <a:pPr eaLnBrk="0" hangingPunct="0"/>
            <a:r>
              <a:rPr lang="en-US" sz="2800" b="1" u="sng" dirty="0" err="1">
                <a:solidFill>
                  <a:srgbClr val="FF0000"/>
                </a:solidFill>
                <a:latin typeface="Times New Roman" pitchFamily="18" charset="0"/>
                <a:cs typeface="Times New Roman" pitchFamily="18" charset="0"/>
              </a:rPr>
              <a:t>Thái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độ</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của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Khôi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và</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cô</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Vân</a:t>
            </a:r>
            <a:r>
              <a:rPr lang="en-US" sz="2800" b="1" dirty="0">
                <a:solidFill>
                  <a:srgbClr val="FF0000"/>
                </a:solidFill>
                <a:latin typeface="Times New Roman" pitchFamily="18" charset="0"/>
                <a:cs typeface="Times New Roman" pitchFamily="18" charset="0"/>
              </a:rPr>
              <a:t>:</a:t>
            </a:r>
          </a:p>
        </p:txBody>
      </p:sp>
      <p:sp>
        <p:nvSpPr>
          <p:cNvPr id="6" name="Text Box 23"/>
          <p:cNvSpPr txBox="1">
            <a:spLocks noChangeArrowheads="1"/>
          </p:cNvSpPr>
          <p:nvPr/>
        </p:nvSpPr>
        <p:spPr bwMode="auto">
          <a:xfrm>
            <a:off x="1447800" y="1524000"/>
            <a:ext cx="3387725" cy="1262063"/>
          </a:xfrm>
          <a:prstGeom prst="rect">
            <a:avLst/>
          </a:prstGeom>
          <a:noFill/>
          <a:ln w="9525">
            <a:noFill/>
            <a:miter lim="800000"/>
            <a:headEnd/>
            <a:tailEnd/>
          </a:ln>
        </p:spPr>
        <p:txBody>
          <a:bodyPr anchor="ctr">
            <a:spAutoFit/>
          </a:bodyPr>
          <a:lstStyle/>
          <a:p>
            <a:pPr eaLnBrk="0" hangingPunct="0">
              <a:spcBef>
                <a:spcPct val="50000"/>
              </a:spcBef>
            </a:pPr>
            <a:r>
              <a:rPr lang="en-US" sz="2400">
                <a:latin typeface="Times New Roman" pitchFamily="18" charset="0"/>
                <a:cs typeface="Times New Roman" pitchFamily="18" charset="0"/>
              </a:rPr>
              <a:t>Nói </a:t>
            </a:r>
            <a:r>
              <a:rPr lang="en-US" sz="2800">
                <a:latin typeface="Times New Roman" pitchFamily="18" charset="0"/>
                <a:cs typeface="Times New Roman" pitchFamily="18" charset="0"/>
              </a:rPr>
              <a:t>to</a:t>
            </a:r>
            <a:r>
              <a:rPr lang="en-US" sz="2400">
                <a:latin typeface="Times New Roman" pitchFamily="18" charset="0"/>
                <a:cs typeface="Times New Roman" pitchFamily="18" charset="0"/>
              </a:rPr>
              <a:t>, tỏ thái độ khó chịu với cô giáo: chữ cô viết khó đọc quá.</a:t>
            </a:r>
          </a:p>
        </p:txBody>
      </p:sp>
      <p:sp>
        <p:nvSpPr>
          <p:cNvPr id="7" name="Text Box 24"/>
          <p:cNvSpPr txBox="1">
            <a:spLocks noChangeArrowheads="1"/>
          </p:cNvSpPr>
          <p:nvPr/>
        </p:nvSpPr>
        <p:spPr bwMode="auto">
          <a:xfrm>
            <a:off x="1295400" y="4114800"/>
            <a:ext cx="3581400" cy="1200150"/>
          </a:xfrm>
          <a:prstGeom prst="rect">
            <a:avLst/>
          </a:prstGeom>
          <a:noFill/>
          <a:ln w="9525">
            <a:noFill/>
            <a:miter lim="800000"/>
            <a:headEnd/>
            <a:tailEnd/>
          </a:ln>
        </p:spPr>
        <p:txBody>
          <a:bodyPr>
            <a:spAutoFit/>
          </a:bodyPr>
          <a:lstStyle/>
          <a:p>
            <a:pPr algn="just" eaLnBrk="0" hangingPunct="0">
              <a:spcBef>
                <a:spcPct val="50000"/>
              </a:spcBef>
            </a:pPr>
            <a:r>
              <a:rPr lang="en-US" sz="2400">
                <a:latin typeface="Times New Roman" pitchFamily="18" charset="0"/>
              </a:rPr>
              <a:t>Khôi cúi đầu rơm rớm nước mắt, giọng nghèn nghẹn. Xin cô tha lỗi.</a:t>
            </a:r>
          </a:p>
        </p:txBody>
      </p:sp>
      <p:sp>
        <p:nvSpPr>
          <p:cNvPr id="8" name="Text Box 25"/>
          <p:cNvSpPr txBox="1">
            <a:spLocks noChangeArrowheads="1"/>
          </p:cNvSpPr>
          <p:nvPr/>
        </p:nvSpPr>
        <p:spPr bwMode="auto">
          <a:xfrm>
            <a:off x="5334000" y="1524000"/>
            <a:ext cx="3429000" cy="1200150"/>
          </a:xfrm>
          <a:prstGeom prst="rect">
            <a:avLst/>
          </a:prstGeom>
          <a:noFill/>
          <a:ln w="9525">
            <a:noFill/>
            <a:miter lim="800000"/>
            <a:headEnd/>
            <a:tailEnd/>
          </a:ln>
        </p:spPr>
        <p:txBody>
          <a:bodyPr>
            <a:spAutoFit/>
          </a:bodyPr>
          <a:lstStyle/>
          <a:p>
            <a:pPr eaLnBrk="0" hangingPunct="0">
              <a:spcBef>
                <a:spcPct val="50000"/>
              </a:spcBef>
            </a:pPr>
            <a:r>
              <a:rPr lang="en-US" sz="2000">
                <a:latin typeface="Perpetua" pitchFamily="18" charset="0"/>
              </a:rPr>
              <a:t> </a:t>
            </a:r>
            <a:r>
              <a:rPr lang="en-US" sz="2400">
                <a:latin typeface="Times New Roman" pitchFamily="18" charset="0"/>
              </a:rPr>
              <a:t>Lặng người, mắt chớp, mặt đỏ tái, ph</a:t>
            </a:r>
            <a:r>
              <a:rPr lang="en-US" sz="2400">
                <a:solidFill>
                  <a:schemeClr val="tx2"/>
                </a:solidFill>
                <a:latin typeface="Times New Roman" pitchFamily="18" charset="0"/>
              </a:rPr>
              <a:t>ấ</a:t>
            </a:r>
            <a:r>
              <a:rPr lang="en-US" sz="2400">
                <a:latin typeface="Times New Roman" pitchFamily="18" charset="0"/>
              </a:rPr>
              <a:t>n rơi, cô xin lỗi HS và cô tập viết.</a:t>
            </a:r>
          </a:p>
        </p:txBody>
      </p:sp>
      <p:sp>
        <p:nvSpPr>
          <p:cNvPr id="9" name="Text Box 26"/>
          <p:cNvSpPr txBox="1">
            <a:spLocks noChangeArrowheads="1"/>
          </p:cNvSpPr>
          <p:nvPr/>
        </p:nvSpPr>
        <p:spPr bwMode="auto">
          <a:xfrm>
            <a:off x="5181600" y="5157788"/>
            <a:ext cx="3657600" cy="830262"/>
          </a:xfrm>
          <a:prstGeom prst="rect">
            <a:avLst/>
          </a:prstGeom>
          <a:noFill/>
          <a:ln w="9525">
            <a:noFill/>
            <a:miter lim="800000"/>
            <a:headEnd/>
            <a:tailEnd/>
          </a:ln>
        </p:spPr>
        <p:txBody>
          <a:bodyPr>
            <a:spAutoFit/>
          </a:bodyPr>
          <a:lstStyle/>
          <a:p>
            <a:pPr eaLnBrk="0" hangingPunct="0">
              <a:spcBef>
                <a:spcPct val="50000"/>
              </a:spcBef>
            </a:pPr>
            <a:r>
              <a:rPr lang="en-US" sz="2400" dirty="0">
                <a:solidFill>
                  <a:srgbClr val="FF0000"/>
                </a:solidFill>
                <a:latin typeface="Times New Roman" pitchFamily="18" charset="0"/>
              </a:rPr>
              <a:t>-&gt; </a:t>
            </a:r>
            <a:r>
              <a:rPr lang="en-US" sz="2400" dirty="0" err="1">
                <a:solidFill>
                  <a:srgbClr val="FF0000"/>
                </a:solidFill>
                <a:latin typeface="Times New Roman" pitchFamily="18" charset="0"/>
              </a:rPr>
              <a:t>Không</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cố</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chấp</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biết</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thừa</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nhận</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và</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tha</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thứ</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cho</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Khôi</a:t>
            </a:r>
            <a:r>
              <a:rPr lang="en-US" sz="2400" dirty="0">
                <a:solidFill>
                  <a:srgbClr val="FF0000"/>
                </a:solidFill>
                <a:latin typeface="Times New Roman" pitchFamily="18" charset="0"/>
              </a:rPr>
              <a:t>.</a:t>
            </a:r>
          </a:p>
        </p:txBody>
      </p:sp>
      <p:sp>
        <p:nvSpPr>
          <p:cNvPr id="10" name="Rectangle 28"/>
          <p:cNvSpPr>
            <a:spLocks noChangeArrowheads="1"/>
          </p:cNvSpPr>
          <p:nvPr/>
        </p:nvSpPr>
        <p:spPr bwMode="auto">
          <a:xfrm>
            <a:off x="1295400" y="2952750"/>
            <a:ext cx="3733800" cy="461963"/>
          </a:xfrm>
          <a:prstGeom prst="rect">
            <a:avLst/>
          </a:prstGeom>
          <a:noFill/>
          <a:ln w="9525">
            <a:noFill/>
            <a:miter lim="800000"/>
            <a:headEnd/>
            <a:tailEnd/>
          </a:ln>
        </p:spPr>
        <p:txBody>
          <a:bodyPr>
            <a:spAutoFit/>
          </a:bodyPr>
          <a:lstStyle/>
          <a:p>
            <a:pPr eaLnBrk="0" hangingPunct="0">
              <a:spcBef>
                <a:spcPct val="20000"/>
              </a:spcBef>
              <a:buClr>
                <a:schemeClr val="accent1"/>
              </a:buClr>
              <a:buSzPct val="65000"/>
              <a:buFont typeface="Wingdings" pitchFamily="2" charset="2"/>
              <a:buNone/>
            </a:pPr>
            <a:r>
              <a:rPr lang="en-US" sz="2400" dirty="0">
                <a:solidFill>
                  <a:srgbClr val="FF0000"/>
                </a:solidFill>
                <a:latin typeface="Times New Roman" pitchFamily="18" charset="0"/>
                <a:cs typeface="Times New Roman" pitchFamily="18" charset="0"/>
              </a:rPr>
              <a:t>=&gt; </a:t>
            </a:r>
            <a:r>
              <a:rPr lang="en-US" sz="2400" dirty="0" err="1">
                <a:solidFill>
                  <a:srgbClr val="FF0000"/>
                </a:solidFill>
                <a:latin typeface="Times New Roman" pitchFamily="18" charset="0"/>
                <a:cs typeface="Times New Roman" pitchFamily="18" charset="0"/>
              </a:rPr>
              <a:t>Thiếu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tôn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trọng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cô</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giáo</a:t>
            </a:r>
            <a:r>
              <a:rPr lang="en-US" sz="2400" dirty="0">
                <a:solidFill>
                  <a:srgbClr val="FF0000"/>
                </a:solidFill>
                <a:latin typeface="Times New Roman" pitchFamily="18" charset="0"/>
                <a:cs typeface="Times New Roman" pitchFamily="18" charset="0"/>
              </a:rPr>
              <a:t>.</a:t>
            </a:r>
          </a:p>
        </p:txBody>
      </p:sp>
      <p:sp>
        <p:nvSpPr>
          <p:cNvPr id="11" name="Text Box 29"/>
          <p:cNvSpPr txBox="1">
            <a:spLocks noChangeArrowheads="1"/>
          </p:cNvSpPr>
          <p:nvPr/>
        </p:nvSpPr>
        <p:spPr bwMode="auto">
          <a:xfrm>
            <a:off x="5257800" y="2819400"/>
            <a:ext cx="3505200" cy="1200150"/>
          </a:xfrm>
          <a:prstGeom prst="rect">
            <a:avLst/>
          </a:prstGeom>
          <a:noFill/>
          <a:ln w="9525">
            <a:noFill/>
            <a:miter lim="800000"/>
            <a:headEnd/>
            <a:tailEnd/>
          </a:ln>
        </p:spPr>
        <p:txBody>
          <a:bodyPr>
            <a:spAutoFit/>
          </a:bodyPr>
          <a:lstStyle/>
          <a:p>
            <a:pPr>
              <a:spcBef>
                <a:spcPct val="20000"/>
              </a:spcBef>
            </a:pP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Cô</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là</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người</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biết</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lắng</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nghe</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và</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thừa</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nhận</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khuyết</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điểm</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của</a:t>
            </a:r>
            <a:r>
              <a:rPr lang="en-US" sz="2400" dirty="0">
                <a:solidFill>
                  <a:srgbClr val="FF0000"/>
                </a:solidFill>
                <a:latin typeface="Times New Roman" pitchFamily="18" charset="0"/>
                <a:cs typeface="Times New Roman" pitchFamily="18" charset="0"/>
                <a:sym typeface="Wingdings" pitchFamily="2" charset="2"/>
              </a:rPr>
              <a:t> </a:t>
            </a:r>
            <a:r>
              <a:rPr lang="en-US" sz="2400" dirty="0" err="1">
                <a:solidFill>
                  <a:srgbClr val="FF0000"/>
                </a:solidFill>
                <a:latin typeface="Times New Roman" pitchFamily="18" charset="0"/>
                <a:cs typeface="Times New Roman" pitchFamily="18" charset="0"/>
                <a:sym typeface="Wingdings" pitchFamily="2" charset="2"/>
              </a:rPr>
              <a:t>mình</a:t>
            </a:r>
            <a:r>
              <a:rPr lang="en-US" sz="2400" dirty="0">
                <a:solidFill>
                  <a:srgbClr val="FF0000"/>
                </a:solidFill>
                <a:latin typeface="Times New Roman" pitchFamily="18" charset="0"/>
                <a:cs typeface="Times New Roman" pitchFamily="18" charset="0"/>
                <a:sym typeface="Wingdings" pitchFamily="2" charset="2"/>
              </a:rPr>
              <a:t>.</a:t>
            </a:r>
            <a:endParaRPr lang="en-US" sz="2400" dirty="0">
              <a:solidFill>
                <a:srgbClr val="FF0000"/>
              </a:solidFill>
              <a:latin typeface="Times New Roman" pitchFamily="18" charset="0"/>
              <a:cs typeface="Times New Roman" pitchFamily="18" charset="0"/>
            </a:endParaRPr>
          </a:p>
        </p:txBody>
      </p:sp>
      <p:sp>
        <p:nvSpPr>
          <p:cNvPr id="12" name="Text Box 30"/>
          <p:cNvSpPr txBox="1">
            <a:spLocks noChangeArrowheads="1"/>
          </p:cNvSpPr>
          <p:nvPr/>
        </p:nvSpPr>
        <p:spPr bwMode="auto">
          <a:xfrm>
            <a:off x="1524000" y="5486400"/>
            <a:ext cx="3886200" cy="923925"/>
          </a:xfrm>
          <a:prstGeom prst="rect">
            <a:avLst/>
          </a:prstGeom>
          <a:noFill/>
          <a:ln w="9525">
            <a:noFill/>
            <a:miter lim="800000"/>
            <a:headEnd/>
            <a:tailEnd/>
          </a:ln>
        </p:spPr>
        <p:txBody>
          <a:bodyPr>
            <a:spAutoFit/>
          </a:bodyPr>
          <a:lstStyle/>
          <a:p>
            <a:pPr>
              <a:spcBef>
                <a:spcPct val="20000"/>
              </a:spcBef>
              <a:buClr>
                <a:schemeClr val="accent1"/>
              </a:buClr>
              <a:buSzPct val="65000"/>
              <a:buFont typeface="Wingdings" pitchFamily="2" charset="2"/>
              <a:buNone/>
            </a:pPr>
            <a:r>
              <a:rPr lang="en-US" sz="2400" dirty="0" smtClean="0">
                <a:solidFill>
                  <a:srgbClr val="FF0000"/>
                </a:solidFill>
                <a:latin typeface="Times New Roman" pitchFamily="18" charset="0"/>
              </a:rPr>
              <a:t>=&gt; </a:t>
            </a:r>
            <a:r>
              <a:rPr lang="en-US" sz="2400" dirty="0" err="1" smtClean="0">
                <a:solidFill>
                  <a:srgbClr val="FF0000"/>
                </a:solidFill>
                <a:latin typeface="Times New Roman" pitchFamily="18" charset="0"/>
              </a:rPr>
              <a:t>Nhận</a:t>
            </a:r>
            <a:r>
              <a:rPr lang="en-US" sz="2400" dirty="0" smtClean="0">
                <a:solidFill>
                  <a:srgbClr val="FF0000"/>
                </a:solidFill>
                <a:latin typeface="Times New Roman" pitchFamily="18" charset="0"/>
              </a:rPr>
              <a:t> </a:t>
            </a:r>
            <a:r>
              <a:rPr lang="en-US" sz="2400" dirty="0" err="1" smtClean="0">
                <a:solidFill>
                  <a:srgbClr val="FF0000"/>
                </a:solidFill>
                <a:latin typeface="Times New Roman" pitchFamily="18" charset="0"/>
              </a:rPr>
              <a:t>ra</a:t>
            </a:r>
            <a:r>
              <a:rPr lang="en-US" sz="2400" dirty="0" smtClean="0">
                <a:solidFill>
                  <a:srgbClr val="FF0000"/>
                </a:solidFill>
                <a:latin typeface="Times New Roman" pitchFamily="18" charset="0"/>
              </a:rPr>
              <a:t> </a:t>
            </a:r>
            <a:r>
              <a:rPr lang="en-US" sz="2400" dirty="0" err="1" smtClean="0">
                <a:solidFill>
                  <a:srgbClr val="FF0000"/>
                </a:solidFill>
                <a:latin typeface="Times New Roman" pitchFamily="18" charset="0"/>
              </a:rPr>
              <a:t>lỗi</a:t>
            </a:r>
            <a:r>
              <a:rPr lang="en-US" sz="2400" dirty="0" smtClean="0">
                <a:solidFill>
                  <a:srgbClr val="FF0000"/>
                </a:solidFill>
                <a:latin typeface="Times New Roman" pitchFamily="18" charset="0"/>
              </a:rPr>
              <a:t> </a:t>
            </a:r>
            <a:r>
              <a:rPr lang="en-US" sz="2400" dirty="0" err="1" smtClean="0">
                <a:solidFill>
                  <a:srgbClr val="FF0000"/>
                </a:solidFill>
                <a:latin typeface="Times New Roman" pitchFamily="18" charset="0"/>
              </a:rPr>
              <a:t>của</a:t>
            </a:r>
            <a:r>
              <a:rPr lang="en-US" sz="2400" dirty="0" smtClean="0">
                <a:solidFill>
                  <a:srgbClr val="FF0000"/>
                </a:solidFill>
                <a:latin typeface="Times New Roman" pitchFamily="18" charset="0"/>
              </a:rPr>
              <a:t> </a:t>
            </a:r>
            <a:r>
              <a:rPr lang="en-US" sz="2400" dirty="0" err="1" smtClean="0">
                <a:solidFill>
                  <a:srgbClr val="FF0000"/>
                </a:solidFill>
                <a:latin typeface="Times New Roman" pitchFamily="18" charset="0"/>
              </a:rPr>
              <a:t>mình</a:t>
            </a:r>
            <a:r>
              <a:rPr lang="en-US" sz="2000" dirty="0" smtClean="0">
                <a:solidFill>
                  <a:srgbClr val="FF0000"/>
                </a:solidFill>
                <a:latin typeface="Perpetua" pitchFamily="18" charset="0"/>
              </a:rPr>
              <a:t>.</a:t>
            </a:r>
          </a:p>
          <a:p>
            <a:pPr>
              <a:spcBef>
                <a:spcPct val="50000"/>
              </a:spcBef>
            </a:pPr>
            <a:endParaRPr lang="en-US" sz="2000" dirty="0">
              <a:solidFill>
                <a:srgbClr val="FFCC00"/>
              </a:solidFill>
              <a:latin typeface="Perpetua" pitchFamily="18" charset="0"/>
            </a:endParaRPr>
          </a:p>
        </p:txBody>
      </p:sp>
      <p:sp>
        <p:nvSpPr>
          <p:cNvPr id="13" name="Text Box 31"/>
          <p:cNvSpPr txBox="1">
            <a:spLocks noChangeArrowheads="1"/>
          </p:cNvSpPr>
          <p:nvPr/>
        </p:nvSpPr>
        <p:spPr bwMode="auto">
          <a:xfrm>
            <a:off x="5410200" y="4114800"/>
            <a:ext cx="3276600" cy="830263"/>
          </a:xfrm>
          <a:prstGeom prst="rect">
            <a:avLst/>
          </a:prstGeom>
          <a:noFill/>
          <a:ln w="9525">
            <a:noFill/>
            <a:miter lim="800000"/>
            <a:headEnd/>
            <a:tailEnd/>
          </a:ln>
        </p:spPr>
        <p:txBody>
          <a:bodyPr>
            <a:spAutoFit/>
          </a:bodyPr>
          <a:lstStyle/>
          <a:p>
            <a:r>
              <a:rPr lang="en-US" sz="2400">
                <a:latin typeface="Times New Roman" pitchFamily="18" charset="0"/>
              </a:rPr>
              <a:t>Quàng tay lên vai học sinh, tha lỗi cho 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amond(in)">
                                      <p:cBhvr>
                                        <p:cTn id="20" dur="2000"/>
                                        <p:tgtEl>
                                          <p:spTgt spid="10"/>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amond(in)">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vi-VN" smtClean="0"/>
              <a:t> </a:t>
            </a:r>
            <a:endParaRPr lang="en-US" smtClean="0"/>
          </a:p>
        </p:txBody>
      </p:sp>
      <p:sp>
        <p:nvSpPr>
          <p:cNvPr id="10243" name="TextBox 4"/>
          <p:cNvSpPr txBox="1">
            <a:spLocks noChangeArrowheads="1"/>
          </p:cNvSpPr>
          <p:nvPr/>
        </p:nvSpPr>
        <p:spPr bwMode="auto">
          <a:xfrm>
            <a:off x="381000" y="1905000"/>
            <a:ext cx="8077200" cy="369888"/>
          </a:xfrm>
          <a:prstGeom prst="rect">
            <a:avLst/>
          </a:prstGeom>
          <a:noFill/>
          <a:ln w="9525">
            <a:noFill/>
            <a:miter lim="800000"/>
            <a:headEnd/>
            <a:tailEnd/>
          </a:ln>
        </p:spPr>
        <p:txBody>
          <a:bodyPr>
            <a:spAutoFit/>
          </a:bodyPr>
          <a:lstStyle/>
          <a:p>
            <a:pPr>
              <a:buFontTx/>
              <a:buChar char="-"/>
            </a:pPr>
            <a:endParaRPr lang="en-US">
              <a:latin typeface="Perpetua" pitchFamily="18" charset="0"/>
            </a:endParaRPr>
          </a:p>
        </p:txBody>
      </p:sp>
      <p:sp>
        <p:nvSpPr>
          <p:cNvPr id="8" name="TextBox 7"/>
          <p:cNvSpPr txBox="1">
            <a:spLocks noChangeArrowheads="1"/>
          </p:cNvSpPr>
          <p:nvPr/>
        </p:nvSpPr>
        <p:spPr bwMode="auto">
          <a:xfrm>
            <a:off x="1371600" y="533400"/>
            <a:ext cx="6477000" cy="369888"/>
          </a:xfrm>
          <a:prstGeom prst="rect">
            <a:avLst/>
          </a:prstGeom>
          <a:noFill/>
          <a:ln w="9525">
            <a:noFill/>
            <a:miter lim="800000"/>
            <a:headEnd/>
            <a:tailEnd/>
          </a:ln>
        </p:spPr>
        <p:txBody>
          <a:bodyPr>
            <a:spAutoFit/>
          </a:bodyPr>
          <a:lstStyle/>
          <a:p>
            <a:endParaRPr lang="en-US">
              <a:latin typeface="Perpetua" pitchFamily="18" charset="0"/>
            </a:endParaRPr>
          </a:p>
        </p:txBody>
      </p:sp>
      <p:pic>
        <p:nvPicPr>
          <p:cNvPr id="10245" name="Picture 9" descr="Shiny-Summer-Day-Print-Backgrounds.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46" name="Content Placeholder 10"/>
          <p:cNvSpPr>
            <a:spLocks noGrp="1"/>
          </p:cNvSpPr>
          <p:nvPr>
            <p:ph sz="quarter" idx="1"/>
          </p:nvPr>
        </p:nvSpPr>
        <p:spPr/>
        <p:txBody>
          <a:bodyPr/>
          <a:lstStyle/>
          <a:p>
            <a:endParaRPr lang="en-US" dirty="0" smtClean="0"/>
          </a:p>
        </p:txBody>
      </p:sp>
      <p:sp>
        <p:nvSpPr>
          <p:cNvPr id="10247" name="Content Placeholder 2"/>
          <p:cNvSpPr txBox="1">
            <a:spLocks/>
          </p:cNvSpPr>
          <p:nvPr/>
        </p:nvSpPr>
        <p:spPr bwMode="auto">
          <a:xfrm>
            <a:off x="1295400" y="768350"/>
            <a:ext cx="7772400" cy="609600"/>
          </a:xfrm>
          <a:prstGeom prst="rect">
            <a:avLst/>
          </a:prstGeom>
          <a:noFill/>
          <a:ln w="9525">
            <a:noFill/>
            <a:miter lim="800000"/>
            <a:headEnd/>
            <a:tailEnd/>
          </a:ln>
        </p:spPr>
        <p:txBody>
          <a:bodyPr/>
          <a:lstStyle/>
          <a:p>
            <a:pPr marL="273050" indent="-273050">
              <a:spcBef>
                <a:spcPts val="575"/>
              </a:spcBef>
              <a:buClr>
                <a:schemeClr val="accent1"/>
              </a:buClr>
              <a:buSzPct val="85000"/>
              <a:buFont typeface="Wingdings 2" pitchFamily="18" charset="2"/>
              <a:buNone/>
            </a:pPr>
            <a:endParaRPr lang="en-US" sz="3200" b="1" i="1">
              <a:latin typeface="Times New Roman" pitchFamily="18" charset="0"/>
              <a:cs typeface="Times New Roman" pitchFamily="18" charset="0"/>
            </a:endParaRPr>
          </a:p>
          <a:p>
            <a:pPr marL="273050" indent="-273050">
              <a:spcBef>
                <a:spcPts val="575"/>
              </a:spcBef>
              <a:buClr>
                <a:schemeClr val="accent1"/>
              </a:buClr>
              <a:buSzPct val="85000"/>
              <a:buFont typeface="Wingdings 2" pitchFamily="18" charset="2"/>
              <a:buNone/>
            </a:pPr>
            <a:endParaRPr lang="en-US" sz="3200" b="1" i="1">
              <a:latin typeface="Times New Roman" pitchFamily="18" charset="0"/>
              <a:cs typeface="Times New Roman" pitchFamily="18" charset="0"/>
            </a:endParaRPr>
          </a:p>
        </p:txBody>
      </p:sp>
      <p:sp>
        <p:nvSpPr>
          <p:cNvPr id="13" name="TextBox 12"/>
          <p:cNvSpPr txBox="1">
            <a:spLocks noChangeArrowheads="1"/>
          </p:cNvSpPr>
          <p:nvPr/>
        </p:nvSpPr>
        <p:spPr bwMode="auto">
          <a:xfrm>
            <a:off x="1676400" y="1828800"/>
            <a:ext cx="8229600" cy="3785652"/>
          </a:xfrm>
          <a:prstGeom prst="rect">
            <a:avLst/>
          </a:prstGeom>
          <a:noFill/>
          <a:ln w="9525">
            <a:noFill/>
            <a:miter lim="800000"/>
            <a:headEnd/>
            <a:tailEnd/>
          </a:ln>
        </p:spPr>
        <p:txBody>
          <a:bodyPr wrap="square">
            <a:spAutoFit/>
          </a:bodyPr>
          <a:lstStyle/>
          <a:p>
            <a:r>
              <a:rPr lang="en-US" sz="4000" dirty="0">
                <a:latin typeface="Times New Roman" pitchFamily="18" charset="0"/>
                <a:cs typeface="Times New Roman" pitchFamily="18" charset="0"/>
              </a:rPr>
              <a:t>-</a:t>
            </a:r>
            <a:r>
              <a:rPr lang="en-US" sz="4000" dirty="0" err="1">
                <a:latin typeface="Times New Roman" pitchFamily="18" charset="0"/>
                <a:cs typeface="Times New Roman" pitchFamily="18" charset="0"/>
              </a:rPr>
              <a:t>Không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vội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định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kiến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xét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người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khác</a:t>
            </a:r>
            <a:r>
              <a:rPr lang="en-US" sz="4000" dirty="0" smtClean="0">
                <a:latin typeface="Times New Roman" pitchFamily="18" charset="0"/>
                <a:cs typeface="Times New Roman" pitchFamily="18" charset="0"/>
              </a:rPr>
              <a:t>.</a:t>
            </a:r>
          </a:p>
          <a:p>
            <a:endParaRPr lang="en-US" sz="4000" dirty="0">
              <a:latin typeface="Times New Roman" pitchFamily="18" charset="0"/>
              <a:cs typeface="Times New Roman" pitchFamily="18" charset="0"/>
            </a:endParaRPr>
          </a:p>
          <a:p>
            <a:r>
              <a:rPr lang="en-US" sz="4000" dirty="0" smtClean="0">
                <a:latin typeface="Times New Roman" pitchFamily="18" charset="0"/>
                <a:cs typeface="Times New Roman" pitchFamily="18" charset="0"/>
              </a:rPr>
              <a:t>-</a:t>
            </a:r>
            <a:r>
              <a:rPr lang="en-US" sz="4000" dirty="0" err="1">
                <a:latin typeface="Times New Roman" pitchFamily="18" charset="0"/>
                <a:cs typeface="Times New Roman" pitchFamily="18" charset="0"/>
              </a:rPr>
              <a:t>Biết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chấp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nhận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thứ</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cho</a:t>
            </a: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người</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khác</a:t>
            </a:r>
            <a:r>
              <a:rPr lang="en-US" sz="4000" dirty="0">
                <a:latin typeface="Times New Roman" pitchFamily="18" charset="0"/>
                <a:cs typeface="Times New Roman" pitchFamily="18" charset="0"/>
              </a:rPr>
              <a:t>.</a:t>
            </a:r>
          </a:p>
          <a:p>
            <a:endParaRPr lang="vi-VN" sz="4000" dirty="0">
              <a:latin typeface="Times New Roman" pitchFamily="18" charset="0"/>
              <a:cs typeface="Times New Roman" pitchFamily="18" charset="0"/>
            </a:endParaRPr>
          </a:p>
        </p:txBody>
      </p:sp>
      <p:sp>
        <p:nvSpPr>
          <p:cNvPr id="10249" name="TextBox 13"/>
          <p:cNvSpPr txBox="1">
            <a:spLocks noChangeArrowheads="1"/>
          </p:cNvSpPr>
          <p:nvPr/>
        </p:nvSpPr>
        <p:spPr bwMode="auto">
          <a:xfrm>
            <a:off x="1676400" y="304800"/>
            <a:ext cx="7467600" cy="769938"/>
          </a:xfrm>
          <a:prstGeom prst="rect">
            <a:avLst/>
          </a:prstGeom>
          <a:noFill/>
          <a:ln w="9525">
            <a:noFill/>
            <a:miter lim="800000"/>
            <a:headEnd/>
            <a:tailEnd/>
          </a:ln>
        </p:spPr>
        <p:txBody>
          <a:bodyPr>
            <a:spAutoFit/>
          </a:bodyPr>
          <a:lstStyle/>
          <a:p>
            <a:r>
              <a:rPr lang="en-US" sz="4400" b="1" i="1" u="sng" dirty="0" err="1">
                <a:solidFill>
                  <a:srgbClr val="FF0000"/>
                </a:solidFill>
                <a:latin typeface="Times New Roman" pitchFamily="18" charset="0"/>
                <a:cs typeface="Times New Roman" pitchFamily="18" charset="0"/>
              </a:rPr>
              <a:t>Bài</a:t>
            </a:r>
            <a:r>
              <a:rPr lang="en-US" sz="4400" b="1" i="1" u="sng" dirty="0">
                <a:solidFill>
                  <a:srgbClr val="FF0000"/>
                </a:solidFill>
                <a:latin typeface="Times New Roman" pitchFamily="18" charset="0"/>
                <a:cs typeface="Times New Roman" pitchFamily="18" charset="0"/>
              </a:rPr>
              <a:t> </a:t>
            </a:r>
            <a:r>
              <a:rPr lang="en-US" sz="4400" b="1" i="1" u="sng" dirty="0" err="1">
                <a:solidFill>
                  <a:srgbClr val="FF0000"/>
                </a:solidFill>
                <a:latin typeface="Times New Roman" pitchFamily="18" charset="0"/>
                <a:cs typeface="Times New Roman" pitchFamily="18" charset="0"/>
              </a:rPr>
              <a:t>học</a:t>
            </a:r>
            <a:r>
              <a:rPr lang="en-US" sz="4400" b="1" i="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wedge">
                                      <p:cBhvr>
                                        <p:cTn id="13" dur="2000"/>
                                        <p:tgtEl>
                                          <p:spTgt spid="1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wedge">
                                      <p:cBhvr>
                                        <p:cTn id="18" dur="2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smtClean="0"/>
          </a:p>
        </p:txBody>
      </p:sp>
      <p:pic>
        <p:nvPicPr>
          <p:cNvPr id="12291" name="Content Placeholder 12" descr="8728ff4535df1cae88fa69dbc1462556.jpg"/>
          <p:cNvPicPr>
            <a:picLocks noGrp="1" noChangeAspect="1"/>
          </p:cNvPicPr>
          <p:nvPr>
            <p:ph sz="quarter" idx="1"/>
          </p:nvPr>
        </p:nvPicPr>
        <p:blipFill>
          <a:blip r:embed="rId2" cstate="print"/>
          <a:srcRect/>
          <a:stretch>
            <a:fillRect/>
          </a:stretch>
        </p:blipFill>
        <p:spPr>
          <a:xfrm>
            <a:off x="0" y="0"/>
            <a:ext cx="9144000" cy="6858000"/>
          </a:xfrm>
        </p:spPr>
      </p:pic>
      <p:sp>
        <p:nvSpPr>
          <p:cNvPr id="15" name="TextBox 14"/>
          <p:cNvSpPr txBox="1">
            <a:spLocks noChangeArrowheads="1"/>
          </p:cNvSpPr>
          <p:nvPr/>
        </p:nvSpPr>
        <p:spPr bwMode="auto">
          <a:xfrm>
            <a:off x="1143000" y="2133600"/>
            <a:ext cx="8534400" cy="3170099"/>
          </a:xfrm>
          <a:prstGeom prst="rect">
            <a:avLst/>
          </a:prstGeom>
          <a:noFill/>
          <a:ln w="9525">
            <a:noFill/>
            <a:miter lim="800000"/>
            <a:headEnd/>
            <a:tailEnd/>
          </a:ln>
        </p:spPr>
        <p:txBody>
          <a:bodyPr wrap="square">
            <a:spAutoFit/>
          </a:bodyPr>
          <a:lstStyle/>
          <a:p>
            <a:r>
              <a:rPr lang="en-US" sz="4000" dirty="0">
                <a:latin typeface="Times New Roman" pitchFamily="18" charset="0"/>
                <a:cs typeface="Times New Roman" pitchFamily="18" charset="0"/>
              </a:rPr>
              <a:t> </a:t>
            </a:r>
            <a:endParaRPr lang="en-US" sz="4000" dirty="0" smtClean="0">
              <a:latin typeface="Times New Roman" pitchFamily="18" charset="0"/>
              <a:cs typeface="Times New Roman" pitchFamily="18" charset="0"/>
            </a:endParaRPr>
          </a:p>
          <a:p>
            <a:r>
              <a:rPr lang="en-US" sz="4000" dirty="0" err="1" smtClean="0">
                <a:latin typeface="Times New Roman" pitchFamily="18" charset="0"/>
                <a:cs typeface="Times New Roman" pitchFamily="18" charset="0"/>
              </a:rPr>
              <a:t>Khoan</a:t>
            </a:r>
            <a:r>
              <a:rPr lang="en-US" sz="4000" dirty="0" smtClean="0">
                <a:latin typeface="Times New Roman" pitchFamily="18" charset="0"/>
                <a:cs typeface="Times New Roman" pitchFamily="18" charset="0"/>
              </a:rPr>
              <a:t> dung</a:t>
            </a:r>
          </a:p>
          <a:p>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nghĩa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rộng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lòng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thứ</a:t>
            </a:r>
            <a:r>
              <a:rPr lang="en-US" sz="4000" dirty="0" smtClean="0">
                <a:latin typeface="Times New Roman" pitchFamily="18" charset="0"/>
                <a:cs typeface="Times New Roman" pitchFamily="18" charset="0"/>
              </a:rPr>
              <a:t>.</a:t>
            </a:r>
          </a:p>
          <a:p>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 </a:t>
            </a:r>
          </a:p>
        </p:txBody>
      </p:sp>
      <p:sp>
        <p:nvSpPr>
          <p:cNvPr id="12293" name="TextBox 17"/>
          <p:cNvSpPr txBox="1">
            <a:spLocks noChangeArrowheads="1"/>
          </p:cNvSpPr>
          <p:nvPr/>
        </p:nvSpPr>
        <p:spPr bwMode="auto">
          <a:xfrm>
            <a:off x="838200" y="609600"/>
            <a:ext cx="184150" cy="369888"/>
          </a:xfrm>
          <a:prstGeom prst="rect">
            <a:avLst/>
          </a:prstGeom>
          <a:noFill/>
          <a:ln w="9525">
            <a:noFill/>
            <a:miter lim="800000"/>
            <a:headEnd/>
            <a:tailEnd/>
          </a:ln>
        </p:spPr>
        <p:txBody>
          <a:bodyPr wrap="none">
            <a:spAutoFit/>
          </a:bodyPr>
          <a:lstStyle/>
          <a:p>
            <a:endParaRPr lang="en-US">
              <a:latin typeface="Perpetua" pitchFamily="18" charset="0"/>
            </a:endParaRPr>
          </a:p>
        </p:txBody>
      </p:sp>
      <p:sp>
        <p:nvSpPr>
          <p:cNvPr id="19463" name="TextBox 19"/>
          <p:cNvSpPr txBox="1">
            <a:spLocks noChangeArrowheads="1"/>
          </p:cNvSpPr>
          <p:nvPr/>
        </p:nvSpPr>
        <p:spPr bwMode="auto">
          <a:xfrm>
            <a:off x="1752600" y="990600"/>
            <a:ext cx="6553200" cy="646113"/>
          </a:xfrm>
          <a:prstGeom prst="rect">
            <a:avLst/>
          </a:prstGeom>
          <a:noFill/>
          <a:ln w="9525">
            <a:noFill/>
            <a:miter lim="800000"/>
            <a:headEnd/>
            <a:tailEnd/>
          </a:ln>
        </p:spPr>
        <p:txBody>
          <a:bodyPr>
            <a:spAutoFit/>
          </a:bodyPr>
          <a:lstStyle/>
          <a:p>
            <a:r>
              <a:rPr lang="en-US" sz="3600" b="1" i="1" u="sng">
                <a:solidFill>
                  <a:srgbClr val="FF0000"/>
                </a:solidFill>
                <a:latin typeface="Times New Roman" pitchFamily="18" charset="0"/>
                <a:cs typeface="Times New Roman" pitchFamily="18" charset="0"/>
              </a:rPr>
              <a:t>Khái niệm về lòng khoan dung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checkerboard(across)">
                                      <p:cBhvr>
                                        <p:cTn id="7" dur="500"/>
                                        <p:tgtEl>
                                          <p:spTgt spid="1946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smtClean="0"/>
          </a:p>
        </p:txBody>
      </p:sp>
      <p:pic>
        <p:nvPicPr>
          <p:cNvPr id="17411" name="Content Placeholder 6" descr="hinh-nen-powerpoint-8.jpg"/>
          <p:cNvPicPr>
            <a:picLocks noGrp="1" noChangeAspect="1"/>
          </p:cNvPicPr>
          <p:nvPr>
            <p:ph sz="quarter" idx="1"/>
          </p:nvPr>
        </p:nvPicPr>
        <p:blipFill>
          <a:blip r:embed="rId2" cstate="print"/>
          <a:srcRect/>
          <a:stretch>
            <a:fillRect/>
          </a:stretch>
        </p:blipFill>
        <p:spPr>
          <a:xfrm>
            <a:off x="0" y="3175"/>
            <a:ext cx="9144000" cy="6851650"/>
          </a:xfrm>
        </p:spPr>
      </p:pic>
      <p:sp>
        <p:nvSpPr>
          <p:cNvPr id="4" name="Text Box 3"/>
          <p:cNvSpPr txBox="1">
            <a:spLocks noChangeArrowheads="1"/>
          </p:cNvSpPr>
          <p:nvPr/>
        </p:nvSpPr>
        <p:spPr bwMode="auto">
          <a:xfrm>
            <a:off x="0" y="2667000"/>
            <a:ext cx="4495800" cy="2554545"/>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4000" u="sng" dirty="0">
                <a:solidFill>
                  <a:srgbClr val="FF0000"/>
                </a:solidFill>
                <a:latin typeface="Times New Roman" pitchFamily="18" charset="0"/>
                <a:cs typeface="Times New Roman" pitchFamily="18" charset="0"/>
              </a:rPr>
              <a:t>ĐỘI </a:t>
            </a:r>
            <a:r>
              <a:rPr lang="en-US" sz="4000" u="sng" dirty="0" smtClean="0">
                <a:solidFill>
                  <a:srgbClr val="FF0000"/>
                </a:solidFill>
                <a:latin typeface="Times New Roman" pitchFamily="18" charset="0"/>
                <a:cs typeface="Times New Roman" pitchFamily="18" charset="0"/>
              </a:rPr>
              <a:t>A</a:t>
            </a:r>
          </a:p>
          <a:p>
            <a:pPr algn="just" fontAlgn="auto">
              <a:spcBef>
                <a:spcPts val="0"/>
              </a:spcBef>
              <a:spcAft>
                <a:spcPts val="0"/>
              </a:spcAft>
              <a:defRPr/>
            </a:pPr>
            <a:r>
              <a:rPr lang="en-US" sz="4000" dirty="0" err="1" smtClean="0">
                <a:solidFill>
                  <a:srgbClr val="FF0000"/>
                </a:solidFill>
                <a:latin typeface="Times New Roman" pitchFamily="18" charset="0"/>
                <a:cs typeface="Times New Roman" pitchFamily="18" charset="0"/>
              </a:rPr>
              <a:t>Tìm</a:t>
            </a:r>
            <a:r>
              <a:rPr lang="en-US" sz="4000" dirty="0" smtClean="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một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số</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biểu</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hiện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của</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lòng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khoan</a:t>
            </a:r>
            <a:r>
              <a:rPr lang="en-US" sz="4000" dirty="0">
                <a:solidFill>
                  <a:srgbClr val="FF0000"/>
                </a:solidFill>
                <a:latin typeface="Times New Roman" pitchFamily="18" charset="0"/>
                <a:cs typeface="Times New Roman" pitchFamily="18" charset="0"/>
              </a:rPr>
              <a:t> dung </a:t>
            </a:r>
          </a:p>
        </p:txBody>
      </p:sp>
      <p:sp>
        <p:nvSpPr>
          <p:cNvPr id="5" name="Rectangle 6"/>
          <p:cNvSpPr>
            <a:spLocks noChangeArrowheads="1"/>
          </p:cNvSpPr>
          <p:nvPr/>
        </p:nvSpPr>
        <p:spPr bwMode="auto">
          <a:xfrm>
            <a:off x="4495800" y="2667000"/>
            <a:ext cx="4648200" cy="2554545"/>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eaLnBrk="0" fontAlgn="auto" hangingPunct="0">
              <a:spcBef>
                <a:spcPts val="0"/>
              </a:spcBef>
              <a:spcAft>
                <a:spcPts val="0"/>
              </a:spcAft>
              <a:defRPr/>
            </a:pPr>
            <a:r>
              <a:rPr lang="en-US" sz="4000" u="sng" dirty="0">
                <a:solidFill>
                  <a:srgbClr val="FF0000"/>
                </a:solidFill>
                <a:latin typeface="Times New Roman" pitchFamily="18" charset="0"/>
                <a:cs typeface="Arial" charset="0"/>
              </a:rPr>
              <a:t>ĐỘI B</a:t>
            </a:r>
          </a:p>
          <a:p>
            <a:pPr algn="just" eaLnBrk="0" fontAlgn="auto" hangingPunct="0">
              <a:spcBef>
                <a:spcPts val="0"/>
              </a:spcBef>
              <a:spcAft>
                <a:spcPts val="0"/>
              </a:spcAft>
              <a:defRPr/>
            </a:pPr>
            <a:r>
              <a:rPr lang="en-US" sz="4000" dirty="0" err="1">
                <a:solidFill>
                  <a:srgbClr val="FF0000"/>
                </a:solidFill>
                <a:latin typeface="Times New Roman" pitchFamily="18" charset="0"/>
                <a:cs typeface="Arial" charset="0"/>
              </a:rPr>
              <a:t>Tìm</a:t>
            </a:r>
            <a:r>
              <a:rPr lang="en-US" sz="4000" dirty="0">
                <a:solidFill>
                  <a:srgbClr val="FF0000"/>
                </a:solidFill>
                <a:latin typeface="Times New Roman" pitchFamily="18" charset="0"/>
                <a:cs typeface="Arial" charset="0"/>
              </a:rPr>
              <a:t> </a:t>
            </a:r>
            <a:r>
              <a:rPr lang="en-US" sz="4000" dirty="0" err="1">
                <a:solidFill>
                  <a:srgbClr val="FF0000"/>
                </a:solidFill>
                <a:latin typeface="Times New Roman" pitchFamily="18" charset="0"/>
                <a:cs typeface="Arial" charset="0"/>
              </a:rPr>
              <a:t>những</a:t>
            </a:r>
            <a:r>
              <a:rPr lang="en-US" sz="4000" dirty="0">
                <a:solidFill>
                  <a:srgbClr val="FF0000"/>
                </a:solidFill>
                <a:latin typeface="Times New Roman" pitchFamily="18" charset="0"/>
                <a:cs typeface="Arial" charset="0"/>
              </a:rPr>
              <a:t> </a:t>
            </a:r>
            <a:r>
              <a:rPr lang="en-US" sz="4000" dirty="0" err="1">
                <a:solidFill>
                  <a:srgbClr val="FF0000"/>
                </a:solidFill>
                <a:latin typeface="Times New Roman" pitchFamily="18" charset="0"/>
                <a:cs typeface="Arial" charset="0"/>
              </a:rPr>
              <a:t>biểu</a:t>
            </a:r>
            <a:r>
              <a:rPr lang="en-US" sz="4000" dirty="0">
                <a:solidFill>
                  <a:srgbClr val="FF0000"/>
                </a:solidFill>
                <a:latin typeface="Times New Roman" pitchFamily="18" charset="0"/>
                <a:cs typeface="Arial" charset="0"/>
              </a:rPr>
              <a:t> </a:t>
            </a:r>
            <a:r>
              <a:rPr lang="en-US" sz="4000" dirty="0" err="1">
                <a:solidFill>
                  <a:srgbClr val="FF0000"/>
                </a:solidFill>
                <a:latin typeface="Times New Roman" pitchFamily="18" charset="0"/>
                <a:cs typeface="Arial" charset="0"/>
              </a:rPr>
              <a:t>hiện</a:t>
            </a:r>
            <a:r>
              <a:rPr lang="en-US" sz="4000" dirty="0">
                <a:solidFill>
                  <a:srgbClr val="FF0000"/>
                </a:solidFill>
                <a:latin typeface="Times New Roman" pitchFamily="18" charset="0"/>
                <a:cs typeface="Arial" charset="0"/>
              </a:rPr>
              <a:t> </a:t>
            </a:r>
            <a:r>
              <a:rPr lang="en-US" sz="4000" dirty="0" err="1">
                <a:solidFill>
                  <a:srgbClr val="FF0000"/>
                </a:solidFill>
                <a:latin typeface="Times New Roman" pitchFamily="18" charset="0"/>
                <a:cs typeface="Arial" charset="0"/>
              </a:rPr>
              <a:t>trái</a:t>
            </a:r>
            <a:r>
              <a:rPr lang="en-US" sz="4000" dirty="0">
                <a:solidFill>
                  <a:srgbClr val="FF0000"/>
                </a:solidFill>
                <a:latin typeface="Times New Roman" pitchFamily="18" charset="0"/>
                <a:cs typeface="Arial" charset="0"/>
              </a:rPr>
              <a:t> </a:t>
            </a:r>
            <a:r>
              <a:rPr lang="en-US" sz="4000" dirty="0" err="1">
                <a:solidFill>
                  <a:srgbClr val="FF0000"/>
                </a:solidFill>
                <a:latin typeface="Times New Roman" pitchFamily="18" charset="0"/>
                <a:cs typeface="Arial" charset="0"/>
              </a:rPr>
              <a:t>với</a:t>
            </a:r>
            <a:r>
              <a:rPr lang="en-US" sz="4000" dirty="0">
                <a:solidFill>
                  <a:srgbClr val="FF0000"/>
                </a:solidFill>
                <a:latin typeface="Times New Roman" pitchFamily="18" charset="0"/>
                <a:cs typeface="Arial" charset="0"/>
              </a:rPr>
              <a:t> </a:t>
            </a:r>
            <a:r>
              <a:rPr lang="en-US" sz="4000" dirty="0" err="1">
                <a:solidFill>
                  <a:srgbClr val="FF0000"/>
                </a:solidFill>
                <a:latin typeface="Times New Roman" pitchFamily="18" charset="0"/>
                <a:cs typeface="Arial" charset="0"/>
              </a:rPr>
              <a:t>lòng</a:t>
            </a:r>
            <a:r>
              <a:rPr lang="en-US" sz="4000" dirty="0">
                <a:solidFill>
                  <a:srgbClr val="FF0000"/>
                </a:solidFill>
                <a:latin typeface="Times New Roman" pitchFamily="18" charset="0"/>
                <a:cs typeface="Arial" charset="0"/>
              </a:rPr>
              <a:t> </a:t>
            </a:r>
            <a:r>
              <a:rPr lang="en-US" sz="4000" dirty="0" err="1">
                <a:solidFill>
                  <a:srgbClr val="FF0000"/>
                </a:solidFill>
                <a:latin typeface="Times New Roman" pitchFamily="18" charset="0"/>
                <a:cs typeface="Arial" charset="0"/>
              </a:rPr>
              <a:t>khoan</a:t>
            </a:r>
            <a:r>
              <a:rPr lang="en-US" sz="4000" dirty="0">
                <a:solidFill>
                  <a:srgbClr val="FF0000"/>
                </a:solidFill>
                <a:latin typeface="Times New Roman" pitchFamily="18" charset="0"/>
                <a:cs typeface="Arial" charset="0"/>
              </a:rPr>
              <a:t> dung?</a:t>
            </a:r>
          </a:p>
        </p:txBody>
      </p:sp>
      <p:sp>
        <p:nvSpPr>
          <p:cNvPr id="6" name="Rectangle 6"/>
          <p:cNvSpPr>
            <a:spLocks noChangeArrowheads="1"/>
          </p:cNvSpPr>
          <p:nvPr/>
        </p:nvSpPr>
        <p:spPr bwMode="auto">
          <a:xfrm>
            <a:off x="2209800" y="685800"/>
            <a:ext cx="4495800" cy="707886"/>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eaLnBrk="0" fontAlgn="auto" hangingPunct="0">
              <a:spcBef>
                <a:spcPts val="0"/>
              </a:spcBef>
              <a:spcAft>
                <a:spcPts val="0"/>
              </a:spcAft>
              <a:defRPr/>
            </a:pPr>
            <a:r>
              <a:rPr lang="en-US" sz="4000" dirty="0">
                <a:solidFill>
                  <a:srgbClr val="FF0000"/>
                </a:solidFill>
                <a:latin typeface="Times New Roman" pitchFamily="18" charset="0"/>
                <a:cs typeface="Arial" charset="0"/>
              </a:rPr>
              <a:t>CHƠI TIẾP SỨC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nen-powerpoint-98.jpg"/>
          <p:cNvPicPr>
            <a:picLocks noGrp="1" noChangeAspect="1"/>
          </p:cNvPicPr>
          <p:nvPr>
            <p:ph sz="quarter"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TextBox 5"/>
          <p:cNvSpPr txBox="1">
            <a:spLocks noChangeArrowheads="1"/>
          </p:cNvSpPr>
          <p:nvPr/>
        </p:nvSpPr>
        <p:spPr bwMode="auto">
          <a:xfrm>
            <a:off x="0" y="914400"/>
            <a:ext cx="9144000" cy="4862870"/>
          </a:xfrm>
          <a:prstGeom prst="rect">
            <a:avLst/>
          </a:prstGeom>
          <a:noFill/>
          <a:ln w="9525">
            <a:noFill/>
            <a:miter lim="800000"/>
            <a:headEnd/>
            <a:tailEnd/>
          </a:ln>
        </p:spPr>
        <p:txBody>
          <a:bodyPr>
            <a:spAutoFit/>
          </a:bodyPr>
          <a:lstStyle/>
          <a:p>
            <a:pPr>
              <a:spcBef>
                <a:spcPts val="1200"/>
              </a:spcBef>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Giáo</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viên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lớp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mỗi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6 </a:t>
            </a:r>
            <a:r>
              <a:rPr lang="en-US" sz="2800" b="1" dirty="0" err="1">
                <a:latin typeface="Times New Roman" pitchFamily="18" charset="0"/>
                <a:cs typeface="Times New Roman" pitchFamily="18" charset="0"/>
              </a:rPr>
              <a:t>bạn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xếp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cô</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sẽ</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hai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đội</a:t>
            </a:r>
            <a:r>
              <a:rPr lang="en-US" sz="2800" b="1" dirty="0" smtClean="0">
                <a:latin typeface="Times New Roman" pitchFamily="18" charset="0"/>
                <a:cs typeface="Times New Roman" pitchFamily="18" charset="0"/>
              </a:rPr>
              <a:t> 1’ </a:t>
            </a:r>
            <a:r>
              <a:rPr lang="en-US" sz="2800" b="1" dirty="0" err="1" smtClean="0">
                <a:latin typeface="Times New Roman" pitchFamily="18" charset="0"/>
                <a:cs typeface="Times New Roman" pitchFamily="18" charset="0"/>
              </a:rPr>
              <a:t>hội</a:t>
            </a:r>
            <a:r>
              <a:rPr lang="en-US" sz="2800" b="1" dirty="0" smtClean="0">
                <a:latin typeface="Times New Roman" pitchFamily="18" charset="0"/>
                <a:cs typeface="Times New Roman" pitchFamily="18" charset="0"/>
              </a:rPr>
              <a:t> ý. </a:t>
            </a:r>
            <a:r>
              <a:rPr lang="en-US" sz="2800" b="1" dirty="0" err="1" smtClean="0">
                <a:latin typeface="Times New Roman" pitchFamily="18" charset="0"/>
                <a:cs typeface="Times New Roman" pitchFamily="18" charset="0"/>
              </a:rPr>
              <a:t>Khi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hết</a:t>
            </a:r>
            <a:r>
              <a:rPr lang="en-US" sz="2800" b="1" dirty="0" smtClean="0">
                <a:latin typeface="Times New Roman" pitchFamily="18" charset="0"/>
                <a:cs typeface="Times New Roman" pitchFamily="18" charset="0"/>
              </a:rPr>
              <a:t> 1’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con </a:t>
            </a:r>
            <a:r>
              <a:rPr lang="en-US" sz="2800" b="1" dirty="0" err="1" smtClean="0">
                <a:latin typeface="Times New Roman" pitchFamily="18" charset="0"/>
                <a:cs typeface="Times New Roman" pitchFamily="18" charset="0"/>
              </a:rPr>
              <a:t>sẽ</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3’ </a:t>
            </a:r>
            <a:r>
              <a:rPr lang="en-US" sz="2800" b="1" dirty="0" err="1" smtClean="0">
                <a:latin typeface="Times New Roman" pitchFamily="18" charset="0"/>
                <a:cs typeface="Times New Roman" pitchFamily="18" charset="0"/>
              </a:rPr>
              <a:t>để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thi</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a:p>
            <a:pPr>
              <a:spcBef>
                <a:spcPts val="1200"/>
              </a:spcBef>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bắt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đầu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bạn</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mỗi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cờ</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khoan</a:t>
            </a:r>
            <a:r>
              <a:rPr lang="en-US" sz="2800" b="1" dirty="0">
                <a:latin typeface="Times New Roman" pitchFamily="18" charset="0"/>
                <a:cs typeface="Times New Roman" pitchFamily="18" charset="0"/>
              </a:rPr>
              <a:t> dung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khoan</a:t>
            </a:r>
            <a:r>
              <a:rPr lang="en-US" sz="2800" b="1" dirty="0">
                <a:latin typeface="Times New Roman" pitchFamily="18" charset="0"/>
                <a:cs typeface="Times New Roman" pitchFamily="18" charset="0"/>
              </a:rPr>
              <a:t> dung. </a:t>
            </a:r>
          </a:p>
          <a:p>
            <a:pPr>
              <a:spcBef>
                <a:spcPts val="1200"/>
              </a:spcBef>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Viết</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xong</a:t>
            </a:r>
            <a:r>
              <a:rPr lang="en-US" sz="2800" b="1" dirty="0">
                <a:latin typeface="Times New Roman" pitchFamily="18" charset="0"/>
                <a:cs typeface="Times New Roman" pitchFamily="18" charset="0"/>
              </a:rPr>
              <a:t> quay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cờ</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p>
          <a:p>
            <a:pPr>
              <a:spcBef>
                <a:spcPts val="1200"/>
              </a:spcBef>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Hết</a:t>
            </a:r>
            <a:r>
              <a:rPr lang="en-US" sz="2800" b="1" dirty="0" smtClean="0">
                <a:latin typeface="Times New Roman" pitchFamily="18" charset="0"/>
                <a:cs typeface="Times New Roman" pitchFamily="18" charset="0"/>
              </a:rPr>
              <a:t> 3’ </a:t>
            </a:r>
            <a:r>
              <a:rPr lang="en-US" sz="2800" b="1" dirty="0" err="1" smtClean="0">
                <a:latin typeface="Times New Roman" pitchFamily="18" charset="0"/>
                <a:cs typeface="Times New Roman" pitchFamily="18" charset="0"/>
              </a:rPr>
              <a:t>đội</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ra</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chiến</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thắng</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7" name="TextBox 6"/>
          <p:cNvSpPr txBox="1"/>
          <p:nvPr/>
        </p:nvSpPr>
        <p:spPr>
          <a:xfrm>
            <a:off x="1676400" y="-85130"/>
            <a:ext cx="6019800" cy="923330"/>
          </a:xfrm>
          <a:prstGeom prst="rect">
            <a:avLst/>
          </a:prstGeom>
          <a:noFill/>
        </p:spPr>
        <p:txBody>
          <a:bodyPr wrap="square" rtlCol="0">
            <a:spAutoFit/>
          </a:bodyPr>
          <a:lstStyle/>
          <a:p>
            <a:pPr algn="ctr" eaLnBrk="0" hangingPunct="0">
              <a:defRPr/>
            </a:pPr>
            <a:r>
              <a:rPr lang="en-US" sz="5400" b="1" u="sng" dirty="0" err="1">
                <a:solidFill>
                  <a:srgbClr val="FF0000"/>
                </a:solidFill>
                <a:latin typeface="Times New Roman" pitchFamily="18" charset="0"/>
                <a:cs typeface="Times New Roman" pitchFamily="18" charset="0"/>
              </a:rPr>
              <a:t>Luật</a:t>
            </a:r>
            <a:r>
              <a:rPr lang="en-US" sz="5400" b="1" u="sng" dirty="0">
                <a:solidFill>
                  <a:srgbClr val="FF0000"/>
                </a:solidFill>
                <a:latin typeface="Times New Roman" pitchFamily="18" charset="0"/>
                <a:cs typeface="Times New Roman" pitchFamily="18" charset="0"/>
              </a:rPr>
              <a:t> </a:t>
            </a:r>
            <a:r>
              <a:rPr lang="en-US" sz="5400" b="1" u="sng" dirty="0" err="1">
                <a:solidFill>
                  <a:srgbClr val="FF0000"/>
                </a:solidFill>
                <a:latin typeface="Times New Roman" pitchFamily="18" charset="0"/>
                <a:cs typeface="Times New Roman" pitchFamily="18" charset="0"/>
              </a:rPr>
              <a:t>chơi</a:t>
            </a:r>
            <a:r>
              <a:rPr lang="en-US" sz="5400" b="1" u="sng" dirty="0">
                <a:solidFill>
                  <a:srgbClr val="FF0000"/>
                </a:solidFill>
                <a:latin typeface="Times New Roman" pitchFamily="18" charset="0"/>
                <a:cs typeface="Times New Roman" pitchFamily="18" charset="0"/>
              </a:rPr>
              <a:t> </a:t>
            </a:r>
          </a:p>
        </p:txBody>
      </p:sp>
      <p:sp>
        <p:nvSpPr>
          <p:cNvPr id="12" name="TextBox 11"/>
          <p:cNvSpPr txBox="1"/>
          <p:nvPr/>
        </p:nvSpPr>
        <p:spPr>
          <a:xfrm>
            <a:off x="2514600" y="5638800"/>
            <a:ext cx="4876800" cy="369332"/>
          </a:xfrm>
          <a:prstGeom prst="rect">
            <a:avLst/>
          </a:prstGeom>
          <a:noFill/>
        </p:spPr>
        <p:txBody>
          <a:bodyPr wrap="square" rtlCol="0">
            <a:spAutoFit/>
          </a:bodyPr>
          <a:lstStyle/>
          <a:p>
            <a:endParaRPr lang="en-US" dirty="0"/>
          </a:p>
        </p:txBody>
      </p:sp>
      <p:sp>
        <p:nvSpPr>
          <p:cNvPr id="14" name="TextBox 13"/>
          <p:cNvSpPr txBox="1"/>
          <p:nvPr/>
        </p:nvSpPr>
        <p:spPr>
          <a:xfrm>
            <a:off x="4343400" y="6019800"/>
            <a:ext cx="2362200" cy="369332"/>
          </a:xfrm>
          <a:prstGeom prst="rect">
            <a:avLst/>
          </a:prstGeom>
          <a:noFill/>
        </p:spPr>
        <p:txBody>
          <a:bodyPr wrap="square" rtlCol="0">
            <a:spAutoFit/>
          </a:bodyPr>
          <a:lstStyle/>
          <a:p>
            <a:endParaRPr lang="en-US" dirty="0"/>
          </a:p>
        </p:txBody>
      </p:sp>
      <p:sp>
        <p:nvSpPr>
          <p:cNvPr id="15" name="TextBox 14"/>
          <p:cNvSpPr txBox="1"/>
          <p:nvPr/>
        </p:nvSpPr>
        <p:spPr>
          <a:xfrm>
            <a:off x="4648200" y="5715000"/>
            <a:ext cx="2819400" cy="369332"/>
          </a:xfrm>
          <a:prstGeom prst="rect">
            <a:avLst/>
          </a:prstGeom>
          <a:noFill/>
        </p:spPr>
        <p:txBody>
          <a:bodyPr wrap="square" rtlCol="0">
            <a:spAutoFit/>
          </a:bodyPr>
          <a:lstStyle/>
          <a:p>
            <a:endParaRPr lang="en-US" dirty="0"/>
          </a:p>
        </p:txBody>
      </p:sp>
      <p:pic>
        <p:nvPicPr>
          <p:cNvPr id="16" name="Picture 9" descr="Digit 60"/>
          <p:cNvPicPr>
            <a:picLocks noChangeAspect="1" noChangeArrowheads="1" noCrop="1"/>
          </p:cNvPicPr>
          <p:nvPr/>
        </p:nvPicPr>
        <p:blipFill>
          <a:blip r:embed="rId4" cstate="print">
            <a:lum contrast="60000"/>
          </a:blip>
          <a:srcRect/>
          <a:stretch>
            <a:fillRect/>
          </a:stretch>
        </p:blipFill>
        <p:spPr bwMode="auto">
          <a:xfrm>
            <a:off x="4038600" y="5410200"/>
            <a:ext cx="3124200" cy="137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14" presetClass="entr" presetSubtype="10" fill="hold" nodeType="withEffect">
                                  <p:stCondLst>
                                    <p:cond delay="6300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3000"/>
                                        <p:tgtEl>
                                          <p:spTgt spid="16"/>
                                        </p:tgtEl>
                                      </p:cBhvr>
                                    </p:animEffect>
                                  </p:childTnLst>
                                  <p:subTnLst>
                                    <p:audio>
                                      <p:cMediaNode vol="100000">
                                        <p:cTn display="0" masterRel="sameClick">
                                          <p:stCondLst>
                                            <p:cond evt="begin" delay="0">
                                              <p:tn val="13"/>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Box 16"/>
          <p:cNvSpPr txBox="1">
            <a:spLocks noChangeArrowheads="1"/>
          </p:cNvSpPr>
          <p:nvPr/>
        </p:nvSpPr>
        <p:spPr bwMode="auto">
          <a:xfrm>
            <a:off x="1219200" y="1828800"/>
            <a:ext cx="3276600" cy="369888"/>
          </a:xfrm>
          <a:prstGeom prst="rect">
            <a:avLst/>
          </a:prstGeom>
          <a:noFill/>
          <a:ln w="9525">
            <a:noFill/>
            <a:miter lim="800000"/>
            <a:headEnd/>
            <a:tailEnd/>
          </a:ln>
        </p:spPr>
        <p:txBody>
          <a:bodyPr>
            <a:spAutoFit/>
          </a:bodyPr>
          <a:lstStyle/>
          <a:p>
            <a:endParaRPr lang="en-US"/>
          </a:p>
        </p:txBody>
      </p:sp>
      <p:sp>
        <p:nvSpPr>
          <p:cNvPr id="18" name="Title 1"/>
          <p:cNvSpPr txBox="1">
            <a:spLocks/>
          </p:cNvSpPr>
          <p:nvPr/>
        </p:nvSpPr>
        <p:spPr bwMode="auto">
          <a:xfrm>
            <a:off x="-5562600" y="1143000"/>
            <a:ext cx="7772400" cy="1143000"/>
          </a:xfrm>
          <a:prstGeom prst="rect">
            <a:avLst/>
          </a:prstGeom>
          <a:noFill/>
          <a:ln w="9525">
            <a:noFill/>
            <a:miter lim="800000"/>
            <a:headEnd/>
            <a:tailEnd/>
          </a:ln>
        </p:spPr>
        <p:txBody>
          <a:bodyPr bIns="91440" anchor="b"/>
          <a:lstStyle/>
          <a:p>
            <a:pPr algn="ctr" eaLnBrk="0" hangingPunct="0">
              <a:defRPr/>
            </a:pPr>
            <a:endParaRPr lang="en-US" sz="4800" b="1" u="sng" dirty="0">
              <a:solidFill>
                <a:srgbClr val="FF0000"/>
              </a:solidFill>
              <a:latin typeface="Times New Roman" pitchFamily="18" charset="0"/>
              <a:ea typeface="+mj-ea"/>
              <a:cs typeface="Times New Roman" pitchFamily="18" charset="0"/>
            </a:endParaRPr>
          </a:p>
        </p:txBody>
      </p:sp>
      <p:pic>
        <p:nvPicPr>
          <p:cNvPr id="8" name="Picture 3" descr="hinh-nen-powerpoint-98.jpg"/>
          <p:cNvPicPr>
            <a:picLocks noGrp="1" noChangeAspect="1"/>
          </p:cNvPicPr>
          <p:nvPr>
            <p:ph sz="quarter" idx="1"/>
          </p:nvPr>
        </p:nvPicPr>
        <p:blipFill>
          <a:blip r:embed="rId3" cstate="print"/>
          <a:srcRect/>
          <a:stretch>
            <a:fillRect/>
          </a:stretch>
        </p:blipFill>
        <p:spPr bwMode="auto">
          <a:xfrm>
            <a:off x="76200" y="0"/>
            <a:ext cx="9144000" cy="6858000"/>
          </a:xfrm>
          <a:prstGeom prst="rect">
            <a:avLst/>
          </a:prstGeom>
          <a:noFill/>
          <a:ln w="9525">
            <a:noFill/>
            <a:miter lim="800000"/>
            <a:headEnd/>
            <a:tailEnd/>
          </a:ln>
        </p:spPr>
      </p:pic>
      <p:sp>
        <p:nvSpPr>
          <p:cNvPr id="11" name="TextBox 10"/>
          <p:cNvSpPr txBox="1">
            <a:spLocks noChangeArrowheads="1"/>
          </p:cNvSpPr>
          <p:nvPr/>
        </p:nvSpPr>
        <p:spPr bwMode="auto">
          <a:xfrm>
            <a:off x="0" y="1614130"/>
            <a:ext cx="9144000" cy="4862870"/>
          </a:xfrm>
          <a:prstGeom prst="rect">
            <a:avLst/>
          </a:prstGeom>
          <a:noFill/>
          <a:ln w="9525">
            <a:noFill/>
            <a:miter lim="800000"/>
            <a:headEnd/>
            <a:tailEnd/>
          </a:ln>
        </p:spPr>
        <p:txBody>
          <a:bodyPr>
            <a:spAutoFit/>
          </a:bodyPr>
          <a:lstStyle/>
          <a:p>
            <a:pPr>
              <a:spcBef>
                <a:spcPts val="1200"/>
              </a:spcBef>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Giáo</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viên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lớp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mỗi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6 </a:t>
            </a:r>
            <a:r>
              <a:rPr lang="en-US" sz="2800" b="1" dirty="0" err="1">
                <a:latin typeface="Times New Roman" pitchFamily="18" charset="0"/>
                <a:cs typeface="Times New Roman" pitchFamily="18" charset="0"/>
              </a:rPr>
              <a:t>bạn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xếp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cô</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sẽ</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hai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đội</a:t>
            </a:r>
            <a:r>
              <a:rPr lang="en-US" sz="2800" b="1" dirty="0" smtClean="0">
                <a:latin typeface="Times New Roman" pitchFamily="18" charset="0"/>
                <a:cs typeface="Times New Roman" pitchFamily="18" charset="0"/>
              </a:rPr>
              <a:t> 1’ </a:t>
            </a:r>
            <a:r>
              <a:rPr lang="en-US" sz="2800" b="1" dirty="0" err="1" smtClean="0">
                <a:latin typeface="Times New Roman" pitchFamily="18" charset="0"/>
                <a:cs typeface="Times New Roman" pitchFamily="18" charset="0"/>
              </a:rPr>
              <a:t>hội</a:t>
            </a:r>
            <a:r>
              <a:rPr lang="en-US" sz="2800" b="1" dirty="0" smtClean="0">
                <a:latin typeface="Times New Roman" pitchFamily="18" charset="0"/>
                <a:cs typeface="Times New Roman" pitchFamily="18" charset="0"/>
              </a:rPr>
              <a:t> ý. </a:t>
            </a:r>
            <a:r>
              <a:rPr lang="en-US" sz="2800" b="1" dirty="0" err="1" smtClean="0">
                <a:latin typeface="Times New Roman" pitchFamily="18" charset="0"/>
                <a:cs typeface="Times New Roman" pitchFamily="18" charset="0"/>
              </a:rPr>
              <a:t>Khi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hết</a:t>
            </a:r>
            <a:r>
              <a:rPr lang="en-US" sz="2800" b="1" dirty="0" smtClean="0">
                <a:latin typeface="Times New Roman" pitchFamily="18" charset="0"/>
                <a:cs typeface="Times New Roman" pitchFamily="18" charset="0"/>
              </a:rPr>
              <a:t> 1’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con </a:t>
            </a:r>
            <a:r>
              <a:rPr lang="en-US" sz="2800" b="1" dirty="0" err="1" smtClean="0">
                <a:latin typeface="Times New Roman" pitchFamily="18" charset="0"/>
                <a:cs typeface="Times New Roman" pitchFamily="18" charset="0"/>
              </a:rPr>
              <a:t>sẽ</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3’ </a:t>
            </a:r>
            <a:r>
              <a:rPr lang="en-US" sz="2800" b="1" dirty="0" err="1" smtClean="0">
                <a:latin typeface="Times New Roman" pitchFamily="18" charset="0"/>
                <a:cs typeface="Times New Roman" pitchFamily="18" charset="0"/>
              </a:rPr>
              <a:t>để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thi</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a:p>
            <a:pPr>
              <a:spcBef>
                <a:spcPts val="1200"/>
              </a:spcBef>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bắt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đầu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bạn</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mỗi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cờ</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khoan</a:t>
            </a:r>
            <a:r>
              <a:rPr lang="en-US" sz="2800" b="1" dirty="0">
                <a:latin typeface="Times New Roman" pitchFamily="18" charset="0"/>
                <a:cs typeface="Times New Roman" pitchFamily="18" charset="0"/>
              </a:rPr>
              <a:t> dung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khoan</a:t>
            </a:r>
            <a:r>
              <a:rPr lang="en-US" sz="2800" b="1" dirty="0">
                <a:latin typeface="Times New Roman" pitchFamily="18" charset="0"/>
                <a:cs typeface="Times New Roman" pitchFamily="18" charset="0"/>
              </a:rPr>
              <a:t> dung. </a:t>
            </a:r>
          </a:p>
          <a:p>
            <a:pPr>
              <a:spcBef>
                <a:spcPts val="1200"/>
              </a:spcBef>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Viết</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xong</a:t>
            </a:r>
            <a:r>
              <a:rPr lang="en-US" sz="2800" b="1" dirty="0">
                <a:latin typeface="Times New Roman" pitchFamily="18" charset="0"/>
                <a:cs typeface="Times New Roman" pitchFamily="18" charset="0"/>
              </a:rPr>
              <a:t> quay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cờ</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p>
          <a:p>
            <a:pPr>
              <a:spcBef>
                <a:spcPts val="1200"/>
              </a:spcBef>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Hết</a:t>
            </a:r>
            <a:r>
              <a:rPr lang="en-US" sz="2800" b="1" dirty="0" smtClean="0">
                <a:latin typeface="Times New Roman" pitchFamily="18" charset="0"/>
                <a:cs typeface="Times New Roman" pitchFamily="18" charset="0"/>
              </a:rPr>
              <a:t> 3’ </a:t>
            </a:r>
            <a:r>
              <a:rPr lang="en-US" sz="2800" b="1" dirty="0" err="1" smtClean="0">
                <a:latin typeface="Times New Roman" pitchFamily="18" charset="0"/>
                <a:cs typeface="Times New Roman" pitchFamily="18" charset="0"/>
              </a:rPr>
              <a:t>đội</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ra</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chiến</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thắng</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12" name="TextBox 11"/>
          <p:cNvSpPr txBox="1"/>
          <p:nvPr/>
        </p:nvSpPr>
        <p:spPr>
          <a:xfrm>
            <a:off x="1676400" y="0"/>
            <a:ext cx="6019800" cy="923330"/>
          </a:xfrm>
          <a:prstGeom prst="rect">
            <a:avLst/>
          </a:prstGeom>
          <a:noFill/>
        </p:spPr>
        <p:txBody>
          <a:bodyPr wrap="square" rtlCol="0">
            <a:spAutoFit/>
          </a:bodyPr>
          <a:lstStyle/>
          <a:p>
            <a:pPr eaLnBrk="0" hangingPunct="0">
              <a:defRPr/>
            </a:pPr>
            <a:r>
              <a:rPr lang="en-US" sz="5400" b="1" dirty="0" smtClean="0">
                <a:solidFill>
                  <a:srgbClr val="FF0000"/>
                </a:solidFill>
                <a:latin typeface="Times New Roman" pitchFamily="18" charset="0"/>
                <a:cs typeface="Times New Roman" pitchFamily="18" charset="0"/>
              </a:rPr>
              <a:t>    </a:t>
            </a:r>
            <a:r>
              <a:rPr lang="en-US" sz="5400" b="1" u="sng" dirty="0" err="1" smtClean="0">
                <a:solidFill>
                  <a:srgbClr val="FF0000"/>
                </a:solidFill>
                <a:latin typeface="Times New Roman" pitchFamily="18" charset="0"/>
                <a:cs typeface="Times New Roman" pitchFamily="18" charset="0"/>
              </a:rPr>
              <a:t>Luật</a:t>
            </a:r>
            <a:r>
              <a:rPr lang="en-US" sz="5400" b="1" u="sng" dirty="0" smtClean="0">
                <a:solidFill>
                  <a:srgbClr val="FF0000"/>
                </a:solidFill>
                <a:latin typeface="Times New Roman" pitchFamily="18" charset="0"/>
                <a:cs typeface="Times New Roman" pitchFamily="18" charset="0"/>
              </a:rPr>
              <a:t> </a:t>
            </a:r>
            <a:r>
              <a:rPr lang="en-US" sz="5400" b="1" u="sng" dirty="0" err="1">
                <a:solidFill>
                  <a:srgbClr val="FF0000"/>
                </a:solidFill>
                <a:latin typeface="Times New Roman" pitchFamily="18" charset="0"/>
                <a:cs typeface="Times New Roman" pitchFamily="18" charset="0"/>
              </a:rPr>
              <a:t>chơi</a:t>
            </a:r>
            <a:r>
              <a:rPr lang="en-US" sz="5400" b="1" u="sng" dirty="0">
                <a:solidFill>
                  <a:srgbClr val="FF0000"/>
                </a:solidFill>
                <a:latin typeface="Times New Roman" pitchFamily="18" charset="0"/>
                <a:cs typeface="Times New Roman" pitchFamily="18" charset="0"/>
              </a:rPr>
              <a:t> </a:t>
            </a:r>
          </a:p>
        </p:txBody>
      </p:sp>
      <p:sp>
        <p:nvSpPr>
          <p:cNvPr id="13" name="TextBox 12"/>
          <p:cNvSpPr txBox="1"/>
          <p:nvPr/>
        </p:nvSpPr>
        <p:spPr>
          <a:xfrm>
            <a:off x="5943600" y="304800"/>
            <a:ext cx="2819400" cy="369332"/>
          </a:xfrm>
          <a:prstGeom prst="rect">
            <a:avLst/>
          </a:prstGeom>
          <a:noFill/>
        </p:spPr>
        <p:txBody>
          <a:bodyPr wrap="square" rtlCol="0">
            <a:spAutoFit/>
          </a:bodyPr>
          <a:lstStyle/>
          <a:p>
            <a:endParaRPr lang="en-US" dirty="0"/>
          </a:p>
        </p:txBody>
      </p:sp>
      <p:sp>
        <p:nvSpPr>
          <p:cNvPr id="15" name="TextBox 14"/>
          <p:cNvSpPr txBox="1"/>
          <p:nvPr/>
        </p:nvSpPr>
        <p:spPr>
          <a:xfrm>
            <a:off x="6019800" y="304800"/>
            <a:ext cx="2590800" cy="369332"/>
          </a:xfrm>
          <a:prstGeom prst="rect">
            <a:avLst/>
          </a:prstGeom>
          <a:noFill/>
        </p:spPr>
        <p:txBody>
          <a:bodyPr wrap="square" rtlCol="0">
            <a:spAutoFit/>
          </a:bodyPr>
          <a:lstStyle/>
          <a:p>
            <a:endParaRPr lang="en-US" dirty="0"/>
          </a:p>
        </p:txBody>
      </p:sp>
      <p:pic>
        <p:nvPicPr>
          <p:cNvPr id="19" name="Picture 4" descr="Digit 180"/>
          <p:cNvPicPr>
            <a:picLocks noChangeAspect="1" noChangeArrowheads="1" noCrop="1"/>
          </p:cNvPicPr>
          <p:nvPr/>
        </p:nvPicPr>
        <p:blipFill>
          <a:blip r:embed="rId4" cstate="print">
            <a:lum contrast="30000"/>
          </a:blip>
          <a:srcRect/>
          <a:stretch>
            <a:fillRect/>
          </a:stretch>
        </p:blipFill>
        <p:spPr bwMode="auto">
          <a:xfrm>
            <a:off x="5867400" y="0"/>
            <a:ext cx="27432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2" presetClass="entr" presetSubtype="4" fill="hold" nodeType="withEffect">
                                  <p:stCondLst>
                                    <p:cond delay="183000"/>
                                  </p:stCondLst>
                                  <p:childTnLst>
                                    <p:set>
                                      <p:cBhvr>
                                        <p:cTn id="15" dur="1" fill="hold">
                                          <p:stCondLst>
                                            <p:cond delay="0"/>
                                          </p:stCondLst>
                                        </p:cTn>
                                        <p:tgtEl>
                                          <p:spTgt spid="19"/>
                                        </p:tgtEl>
                                        <p:attrNameLst>
                                          <p:attrName>style.visibility</p:attrName>
                                        </p:attrNameLst>
                                      </p:cBhvr>
                                      <p:to>
                                        <p:strVal val="visible"/>
                                      </p:to>
                                    </p:set>
                                    <p:animEffect transition="in" filter="slide(fromBottom)">
                                      <p:cBhvr>
                                        <p:cTn id="16" dur="2000"/>
                                        <p:tgtEl>
                                          <p:spTgt spid="19"/>
                                        </p:tgtEl>
                                      </p:cBhvr>
                                    </p:animEffect>
                                  </p:childTnLst>
                                  <p:subTnLst>
                                    <p:audio>
                                      <p:cMediaNode>
                                        <p:cTn display="0" masterRel="sameClick">
                                          <p:stCondLst>
                                            <p:cond evt="begin" delay="0">
                                              <p:tn val="14"/>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hinh-nen-powerpoint-98.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483" name="Title 4"/>
          <p:cNvSpPr>
            <a:spLocks noGrp="1"/>
          </p:cNvSpPr>
          <p:nvPr>
            <p:ph type="title"/>
          </p:nvPr>
        </p:nvSpPr>
        <p:spPr/>
        <p:txBody>
          <a:bodyPr/>
          <a:lstStyle/>
          <a:p>
            <a:endParaRPr lang="en-US" dirty="0" smtClean="0"/>
          </a:p>
        </p:txBody>
      </p:sp>
      <p:sp>
        <p:nvSpPr>
          <p:cNvPr id="20484" name="Content Placeholder 5"/>
          <p:cNvSpPr>
            <a:spLocks noGrp="1"/>
          </p:cNvSpPr>
          <p:nvPr>
            <p:ph sz="quarter" idx="1"/>
          </p:nvPr>
        </p:nvSpPr>
        <p:spPr/>
        <p:txBody>
          <a:bodyPr/>
          <a:lstStyle/>
          <a:p>
            <a:endParaRPr lang="en-US" dirty="0" smtClean="0"/>
          </a:p>
        </p:txBody>
      </p:sp>
      <p:sp>
        <p:nvSpPr>
          <p:cNvPr id="7" name="Title 1"/>
          <p:cNvSpPr txBox="1">
            <a:spLocks/>
          </p:cNvSpPr>
          <p:nvPr/>
        </p:nvSpPr>
        <p:spPr bwMode="auto">
          <a:xfrm>
            <a:off x="0" y="0"/>
            <a:ext cx="9144000" cy="1219200"/>
          </a:xfrm>
          <a:prstGeom prst="rect">
            <a:avLst/>
          </a:prstGeom>
          <a:noFill/>
          <a:ln w="9525">
            <a:noFill/>
            <a:miter lim="800000"/>
            <a:headEnd/>
            <a:tailEnd/>
          </a:ln>
        </p:spPr>
        <p:txBody>
          <a:bodyPr bIns="91440" anchor="b"/>
          <a:lstStyle/>
          <a:p>
            <a:pPr algn="ctr" eaLnBrk="0" hangingPunct="0">
              <a:defRPr/>
            </a:pPr>
            <a:r>
              <a:rPr lang="en-US" sz="4000" b="1" i="1" dirty="0">
                <a:solidFill>
                  <a:schemeClr val="tx2"/>
                </a:solidFill>
                <a:latin typeface="+mj-lt"/>
                <a:ea typeface="+mj-ea"/>
                <a:cs typeface="+mj-cs"/>
              </a:rPr>
              <a:t> </a:t>
            </a:r>
            <a:r>
              <a:rPr lang="en-US" sz="5400" b="1" i="1" u="sng" dirty="0" err="1">
                <a:solidFill>
                  <a:srgbClr val="FF0000"/>
                </a:solidFill>
                <a:latin typeface="Times New Roman" pitchFamily="18" charset="0"/>
                <a:ea typeface="+mj-ea"/>
                <a:cs typeface="Times New Roman" pitchFamily="18" charset="0"/>
              </a:rPr>
              <a:t>Biểu</a:t>
            </a:r>
            <a:r>
              <a:rPr lang="en-US" sz="5400" b="1" i="1" u="sng" dirty="0">
                <a:solidFill>
                  <a:srgbClr val="FF0000"/>
                </a:solidFill>
                <a:latin typeface="Times New Roman" pitchFamily="18" charset="0"/>
                <a:ea typeface="+mj-ea"/>
                <a:cs typeface="Times New Roman" pitchFamily="18" charset="0"/>
              </a:rPr>
              <a:t> </a:t>
            </a:r>
            <a:r>
              <a:rPr lang="en-US" sz="5400" b="1" i="1" u="sng" dirty="0" err="1">
                <a:solidFill>
                  <a:srgbClr val="FF0000"/>
                </a:solidFill>
                <a:latin typeface="Times New Roman" pitchFamily="18" charset="0"/>
                <a:ea typeface="+mj-ea"/>
                <a:cs typeface="Times New Roman" pitchFamily="18" charset="0"/>
              </a:rPr>
              <a:t>hiện</a:t>
            </a:r>
            <a:r>
              <a:rPr lang="en-US" sz="5400" b="1" i="1" u="sng" dirty="0">
                <a:solidFill>
                  <a:srgbClr val="FF0000"/>
                </a:solidFill>
                <a:latin typeface="Times New Roman" pitchFamily="18" charset="0"/>
                <a:ea typeface="+mj-ea"/>
                <a:cs typeface="Times New Roman" pitchFamily="18" charset="0"/>
              </a:rPr>
              <a:t> </a:t>
            </a:r>
            <a:r>
              <a:rPr lang="en-US" sz="5400" b="1" i="1" u="sng" dirty="0" err="1">
                <a:solidFill>
                  <a:srgbClr val="FF0000"/>
                </a:solidFill>
                <a:latin typeface="Times New Roman" pitchFamily="18" charset="0"/>
                <a:ea typeface="+mj-ea"/>
                <a:cs typeface="Times New Roman" pitchFamily="18" charset="0"/>
              </a:rPr>
              <a:t>lòng</a:t>
            </a:r>
            <a:r>
              <a:rPr lang="en-US" sz="5400" b="1" i="1" u="sng" dirty="0">
                <a:solidFill>
                  <a:srgbClr val="FF0000"/>
                </a:solidFill>
                <a:latin typeface="Times New Roman" pitchFamily="18" charset="0"/>
                <a:ea typeface="+mj-ea"/>
                <a:cs typeface="Times New Roman" pitchFamily="18" charset="0"/>
              </a:rPr>
              <a:t> </a:t>
            </a:r>
            <a:r>
              <a:rPr lang="en-US" sz="5400" b="1" i="1" u="sng" dirty="0" err="1">
                <a:solidFill>
                  <a:srgbClr val="FF0000"/>
                </a:solidFill>
                <a:latin typeface="Times New Roman" pitchFamily="18" charset="0"/>
                <a:ea typeface="+mj-ea"/>
                <a:cs typeface="Times New Roman" pitchFamily="18" charset="0"/>
              </a:rPr>
              <a:t>khoan</a:t>
            </a:r>
            <a:r>
              <a:rPr lang="en-US" sz="5400" b="1" i="1" u="sng" dirty="0">
                <a:solidFill>
                  <a:srgbClr val="FF0000"/>
                </a:solidFill>
                <a:latin typeface="Times New Roman" pitchFamily="18" charset="0"/>
                <a:ea typeface="+mj-ea"/>
                <a:cs typeface="Times New Roman" pitchFamily="18" charset="0"/>
              </a:rPr>
              <a:t> dung</a:t>
            </a:r>
          </a:p>
        </p:txBody>
      </p:sp>
      <p:sp>
        <p:nvSpPr>
          <p:cNvPr id="8" name="Content Placeholder 2"/>
          <p:cNvSpPr txBox="1">
            <a:spLocks/>
          </p:cNvSpPr>
          <p:nvPr/>
        </p:nvSpPr>
        <p:spPr bwMode="auto">
          <a:xfrm>
            <a:off x="228600" y="1676400"/>
            <a:ext cx="8915400" cy="4800600"/>
          </a:xfrm>
          <a:prstGeom prst="rect">
            <a:avLst/>
          </a:prstGeom>
          <a:noFill/>
          <a:ln w="9525">
            <a:noFill/>
            <a:miter lim="800000"/>
            <a:headEnd/>
            <a:tailEnd/>
          </a:ln>
        </p:spPr>
        <p:txBody>
          <a:bodyPr/>
          <a:lstStyle/>
          <a:p>
            <a:pPr marL="273050" indent="-273050" eaLnBrk="0" hangingPunct="0">
              <a:spcBef>
                <a:spcPts val="575"/>
              </a:spcBef>
              <a:buClr>
                <a:schemeClr val="accent1"/>
              </a:buClr>
              <a:buSzPct val="85000"/>
              <a:buFont typeface="Wingdings 2" pitchFamily="18" charset="2"/>
              <a:buChar char=""/>
              <a:defRPr/>
            </a:pPr>
            <a:r>
              <a:rPr lang="en-US" sz="3300" b="1" dirty="0" err="1">
                <a:latin typeface="Times New Roman" pitchFamily="18" charset="0"/>
                <a:cs typeface="Tahoma" pitchFamily="34" charset="0"/>
              </a:rPr>
              <a:t>Biết</a:t>
            </a:r>
            <a:r>
              <a:rPr lang="en-US" sz="3300" b="1" dirty="0">
                <a:latin typeface="Times New Roman" pitchFamily="18" charset="0"/>
                <a:cs typeface="Tahoma" pitchFamily="34" charset="0"/>
              </a:rPr>
              <a:t> </a:t>
            </a:r>
            <a:r>
              <a:rPr lang="en-US" sz="3300" b="1" dirty="0" err="1">
                <a:latin typeface="Times New Roman" pitchFamily="18" charset="0"/>
                <a:cs typeface="Tahoma" pitchFamily="34" charset="0"/>
              </a:rPr>
              <a:t>lắng</a:t>
            </a:r>
            <a:r>
              <a:rPr lang="en-US" sz="3300" b="1" dirty="0">
                <a:latin typeface="Times New Roman" pitchFamily="18" charset="0"/>
                <a:cs typeface="Tahoma" pitchFamily="34" charset="0"/>
              </a:rPr>
              <a:t> </a:t>
            </a:r>
            <a:r>
              <a:rPr lang="en-US" sz="3300" b="1" dirty="0" err="1">
                <a:latin typeface="Times New Roman" pitchFamily="18" charset="0"/>
                <a:cs typeface="Tahoma" pitchFamily="34" charset="0"/>
              </a:rPr>
              <a:t>nghe</a:t>
            </a:r>
            <a:r>
              <a:rPr lang="en-US" sz="3300" b="1" dirty="0">
                <a:latin typeface="Times New Roman" pitchFamily="18" charset="0"/>
                <a:cs typeface="Tahoma" pitchFamily="34" charset="0"/>
              </a:rPr>
              <a:t> </a:t>
            </a:r>
            <a:r>
              <a:rPr lang="en-US" sz="3300" b="1" dirty="0" err="1">
                <a:latin typeface="Times New Roman" pitchFamily="18" charset="0"/>
                <a:cs typeface="Tahoma" pitchFamily="34" charset="0"/>
              </a:rPr>
              <a:t>để</a:t>
            </a:r>
            <a:r>
              <a:rPr lang="en-US" sz="3300" b="1" dirty="0">
                <a:latin typeface="Times New Roman" pitchFamily="18" charset="0"/>
                <a:cs typeface="Tahoma" pitchFamily="34" charset="0"/>
              </a:rPr>
              <a:t> </a:t>
            </a:r>
            <a:r>
              <a:rPr lang="en-US" sz="3300" b="1" dirty="0" err="1">
                <a:latin typeface="Times New Roman" pitchFamily="18" charset="0"/>
                <a:cs typeface="Tahoma" pitchFamily="34" charset="0"/>
              </a:rPr>
              <a:t>hiểu</a:t>
            </a:r>
            <a:r>
              <a:rPr lang="en-US" sz="3300" b="1" dirty="0">
                <a:latin typeface="Times New Roman" pitchFamily="18" charset="0"/>
                <a:cs typeface="Tahoma" pitchFamily="34" charset="0"/>
              </a:rPr>
              <a:t> </a:t>
            </a:r>
            <a:r>
              <a:rPr lang="en-US" sz="3300" b="1" dirty="0" err="1">
                <a:latin typeface="Times New Roman" pitchFamily="18" charset="0"/>
                <a:cs typeface="Tahoma" pitchFamily="34" charset="0"/>
              </a:rPr>
              <a:t>người</a:t>
            </a:r>
            <a:r>
              <a:rPr lang="en-US" sz="3300" b="1" dirty="0">
                <a:latin typeface="Times New Roman" pitchFamily="18" charset="0"/>
                <a:cs typeface="Tahoma" pitchFamily="34" charset="0"/>
              </a:rPr>
              <a:t> </a:t>
            </a:r>
            <a:r>
              <a:rPr lang="en-US" sz="3300" b="1" dirty="0" err="1">
                <a:latin typeface="Times New Roman" pitchFamily="18" charset="0"/>
                <a:cs typeface="Tahoma" pitchFamily="34" charset="0"/>
              </a:rPr>
              <a:t>khác</a:t>
            </a:r>
            <a:r>
              <a:rPr lang="en-US" sz="3300" b="1" dirty="0" smtClean="0">
                <a:latin typeface="Times New Roman" pitchFamily="18" charset="0"/>
                <a:cs typeface="Tahoma" pitchFamily="34" charset="0"/>
              </a:rPr>
              <a:t>.</a:t>
            </a:r>
            <a:endParaRPr lang="en-US" sz="3300" b="1" dirty="0">
              <a:latin typeface="Times New Roman" pitchFamily="18" charset="0"/>
              <a:cs typeface="Tahoma" pitchFamily="34" charset="0"/>
            </a:endParaRPr>
          </a:p>
          <a:p>
            <a:pPr marL="273050" indent="-273050" eaLnBrk="0" hangingPunct="0">
              <a:spcBef>
                <a:spcPts val="575"/>
              </a:spcBef>
              <a:buClr>
                <a:schemeClr val="accent1"/>
              </a:buClr>
              <a:buSzPct val="85000"/>
              <a:buFont typeface="Wingdings 2" pitchFamily="18" charset="2"/>
              <a:buChar char=""/>
              <a:defRPr/>
            </a:pPr>
            <a:r>
              <a:rPr lang="en-US" sz="3300" b="1" dirty="0" err="1">
                <a:latin typeface="Times New Roman" pitchFamily="18" charset="0"/>
                <a:cs typeface="Tahoma" pitchFamily="34" charset="0"/>
              </a:rPr>
              <a:t>Biết</a:t>
            </a:r>
            <a:r>
              <a:rPr lang="en-US" sz="3300" b="1" dirty="0">
                <a:latin typeface="Times New Roman" pitchFamily="18" charset="0"/>
                <a:cs typeface="Tahoma" pitchFamily="34" charset="0"/>
              </a:rPr>
              <a:t> </a:t>
            </a:r>
            <a:r>
              <a:rPr lang="en-US" sz="3300" b="1" dirty="0" err="1">
                <a:latin typeface="Times New Roman" pitchFamily="18" charset="0"/>
                <a:cs typeface="Tahoma" pitchFamily="34" charset="0"/>
              </a:rPr>
              <a:t>tha</a:t>
            </a:r>
            <a:r>
              <a:rPr lang="en-US" sz="3300" b="1" dirty="0">
                <a:latin typeface="Times New Roman" pitchFamily="18" charset="0"/>
                <a:cs typeface="Tahoma" pitchFamily="34" charset="0"/>
              </a:rPr>
              <a:t> </a:t>
            </a:r>
            <a:r>
              <a:rPr lang="en-US" sz="3300" b="1" dirty="0" err="1">
                <a:latin typeface="Times New Roman" pitchFamily="18" charset="0"/>
                <a:cs typeface="Tahoma" pitchFamily="34" charset="0"/>
              </a:rPr>
              <a:t>thứ</a:t>
            </a:r>
            <a:r>
              <a:rPr lang="en-US" sz="3300" b="1" dirty="0">
                <a:latin typeface="Times New Roman" pitchFamily="18" charset="0"/>
                <a:cs typeface="Tahoma" pitchFamily="34" charset="0"/>
              </a:rPr>
              <a:t> </a:t>
            </a:r>
            <a:r>
              <a:rPr lang="en-US" sz="3300" b="1" dirty="0" err="1">
                <a:latin typeface="Times New Roman" pitchFamily="18" charset="0"/>
                <a:cs typeface="Tahoma" pitchFamily="34" charset="0"/>
              </a:rPr>
              <a:t>cho</a:t>
            </a:r>
            <a:r>
              <a:rPr lang="en-US" sz="3300" b="1" dirty="0">
                <a:latin typeface="Times New Roman" pitchFamily="18" charset="0"/>
                <a:cs typeface="Tahoma" pitchFamily="34" charset="0"/>
              </a:rPr>
              <a:t> </a:t>
            </a:r>
            <a:r>
              <a:rPr lang="en-US" sz="3300" b="1" dirty="0" err="1">
                <a:latin typeface="Times New Roman" pitchFamily="18" charset="0"/>
                <a:cs typeface="Tahoma" pitchFamily="34" charset="0"/>
              </a:rPr>
              <a:t>người</a:t>
            </a:r>
            <a:r>
              <a:rPr lang="en-US" sz="3300" b="1" dirty="0">
                <a:latin typeface="Times New Roman" pitchFamily="18" charset="0"/>
                <a:cs typeface="Tahoma" pitchFamily="34" charset="0"/>
              </a:rPr>
              <a:t> </a:t>
            </a:r>
            <a:r>
              <a:rPr lang="en-US" sz="3300" b="1" dirty="0" err="1" smtClean="0">
                <a:latin typeface="Times New Roman" pitchFamily="18" charset="0"/>
                <a:cs typeface="Tahoma" pitchFamily="34" charset="0"/>
              </a:rPr>
              <a:t>khác</a:t>
            </a:r>
            <a:r>
              <a:rPr lang="en-US" sz="3300" b="1" dirty="0">
                <a:latin typeface="Times New Roman" pitchFamily="18" charset="0"/>
                <a:cs typeface="Tahoma" pitchFamily="34" charset="0"/>
              </a:rPr>
              <a:t> </a:t>
            </a:r>
            <a:r>
              <a:rPr lang="en-US" sz="3300" b="1" dirty="0" err="1" smtClean="0">
                <a:latin typeface="Times New Roman" pitchFamily="18" charset="0"/>
                <a:cs typeface="Tahoma" pitchFamily="34" charset="0"/>
              </a:rPr>
              <a:t>khi</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họ</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biết</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hối</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hận</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và</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sửa</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chữa</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lỗi</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lầm</a:t>
            </a:r>
            <a:r>
              <a:rPr lang="en-US" sz="3300" b="1" dirty="0" smtClean="0">
                <a:latin typeface="Times New Roman" pitchFamily="18" charset="0"/>
                <a:cs typeface="Tahoma" pitchFamily="34" charset="0"/>
              </a:rPr>
              <a:t>.</a:t>
            </a:r>
          </a:p>
          <a:p>
            <a:pPr marL="273050" indent="-273050" eaLnBrk="0" hangingPunct="0">
              <a:spcBef>
                <a:spcPts val="575"/>
              </a:spcBef>
              <a:buClr>
                <a:schemeClr val="accent1"/>
              </a:buClr>
              <a:buSzPct val="85000"/>
              <a:buFont typeface="Wingdings 2" pitchFamily="18" charset="2"/>
              <a:buChar char=""/>
              <a:defRPr/>
            </a:pPr>
            <a:r>
              <a:rPr lang="en-US" sz="3300" b="1" dirty="0" err="1" smtClean="0">
                <a:latin typeface="Times New Roman" pitchFamily="18" charset="0"/>
                <a:cs typeface="Tahoma" pitchFamily="34" charset="0"/>
              </a:rPr>
              <a:t>Không</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chấp</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nhặt</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không</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thô</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bạo</a:t>
            </a:r>
            <a:r>
              <a:rPr lang="en-US" sz="3300" b="1" dirty="0" smtClean="0">
                <a:latin typeface="Times New Roman" pitchFamily="18" charset="0"/>
                <a:cs typeface="Tahoma" pitchFamily="34" charset="0"/>
              </a:rPr>
              <a:t>.</a:t>
            </a:r>
          </a:p>
          <a:p>
            <a:pPr marL="273050" indent="-273050" eaLnBrk="0" hangingPunct="0">
              <a:spcBef>
                <a:spcPts val="575"/>
              </a:spcBef>
              <a:buClr>
                <a:schemeClr val="accent1"/>
              </a:buClr>
              <a:buSzPct val="85000"/>
              <a:buFont typeface="Wingdings 2" pitchFamily="18" charset="2"/>
              <a:buChar char=""/>
              <a:defRPr/>
            </a:pPr>
            <a:r>
              <a:rPr lang="en-US" sz="3300" b="1" dirty="0" err="1" smtClean="0">
                <a:latin typeface="Times New Roman" pitchFamily="18" charset="0"/>
                <a:cs typeface="Tahoma" pitchFamily="34" charset="0"/>
              </a:rPr>
              <a:t>Không</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định</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kiến</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không</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hẹp</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hòi</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khi</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nhận</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xét</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người</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khác</a:t>
            </a:r>
            <a:r>
              <a:rPr lang="en-US" sz="3300" b="1" dirty="0" smtClean="0">
                <a:latin typeface="Times New Roman" pitchFamily="18" charset="0"/>
                <a:cs typeface="Tahoma" pitchFamily="34" charset="0"/>
              </a:rPr>
              <a:t>.</a:t>
            </a:r>
          </a:p>
          <a:p>
            <a:pPr marL="273050" indent="-273050" eaLnBrk="0" hangingPunct="0">
              <a:spcBef>
                <a:spcPts val="575"/>
              </a:spcBef>
              <a:buClr>
                <a:schemeClr val="accent1"/>
              </a:buClr>
              <a:buSzPct val="85000"/>
              <a:buFont typeface="Wingdings 2" pitchFamily="18" charset="2"/>
              <a:buChar char=""/>
              <a:defRPr/>
            </a:pPr>
            <a:r>
              <a:rPr lang="en-US" sz="3300" b="1" dirty="0" err="1" smtClean="0">
                <a:latin typeface="Times New Roman" pitchFamily="18" charset="0"/>
                <a:cs typeface="Tahoma" pitchFamily="34" charset="0"/>
              </a:rPr>
              <a:t>Luôn</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tôn</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trọng</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và</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chấp</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nhận</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người</a:t>
            </a:r>
            <a:r>
              <a:rPr lang="en-US" sz="3300" b="1" dirty="0" smtClean="0">
                <a:latin typeface="Times New Roman" pitchFamily="18" charset="0"/>
                <a:cs typeface="Tahoma" pitchFamily="34" charset="0"/>
              </a:rPr>
              <a:t> </a:t>
            </a:r>
            <a:r>
              <a:rPr lang="en-US" sz="3300" b="1" dirty="0" err="1" smtClean="0">
                <a:latin typeface="Times New Roman" pitchFamily="18" charset="0"/>
                <a:cs typeface="Tahoma" pitchFamily="34" charset="0"/>
              </a:rPr>
              <a:t>khác</a:t>
            </a:r>
            <a:endParaRPr lang="en-US" sz="3300" b="1" dirty="0">
              <a:latin typeface="Times New Roman" pitchFamily="18" charset="0"/>
              <a:cs typeface="Tahoma" pitchFamily="34" charset="0"/>
            </a:endParaRPr>
          </a:p>
          <a:p>
            <a:pPr marL="273050" indent="-273050" eaLnBrk="0" hangingPunct="0">
              <a:spcBef>
                <a:spcPts val="575"/>
              </a:spcBef>
              <a:buClr>
                <a:schemeClr val="accent1"/>
              </a:buClr>
              <a:buSzPct val="85000"/>
              <a:buFont typeface="Wingdings 2" pitchFamily="18" charset="2"/>
              <a:buChar char=""/>
              <a:defRPr/>
            </a:pPr>
            <a:endParaRPr lang="en-US" sz="3300" b="1" dirty="0">
              <a:latin typeface="Times New Roman" pitchFamily="18"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Bottom)">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randombar(horizontal)">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1112</TotalTime>
  <Words>1324</Words>
  <Application>Microsoft Office PowerPoint</Application>
  <PresentationFormat>On-screen Show (4:3)</PresentationFormat>
  <Paragraphs>156</Paragraphs>
  <Slides>27</Slides>
  <Notes>4</Notes>
  <HiddenSlides>0</HiddenSlides>
  <MMClips>1</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Equity</vt:lpstr>
      <vt:lpstr>Office Theme</vt:lpstr>
      <vt:lpstr>g</vt:lpstr>
      <vt:lpstr> </vt:lpstr>
      <vt:lpstr>Slide 3</vt:lpstr>
      <vt:lpstr> </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Nối những tình huống ở cột A với cách cư xử ở cột B sao cho hợp lí.</vt:lpstr>
      <vt:lpstr>Slide 23</vt:lpstr>
      <vt:lpstr>Slide 24</vt:lpstr>
      <vt:lpstr>Slide 25</vt:lpstr>
      <vt:lpstr>Slide 26</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Xuan Giang</dc:creator>
  <cp:lastModifiedBy>Xuan Giang</cp:lastModifiedBy>
  <cp:revision>107</cp:revision>
  <dcterms:created xsi:type="dcterms:W3CDTF">2016-10-26T15:43:05Z</dcterms:created>
  <dcterms:modified xsi:type="dcterms:W3CDTF">2018-01-19T07:36:05Z</dcterms:modified>
</cp:coreProperties>
</file>